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329" r:id="rId4"/>
    <p:sldId id="330" r:id="rId5"/>
    <p:sldId id="331" r:id="rId6"/>
    <p:sldId id="412" r:id="rId7"/>
    <p:sldId id="342" r:id="rId8"/>
    <p:sldId id="343" r:id="rId9"/>
    <p:sldId id="344" r:id="rId10"/>
    <p:sldId id="346" r:id="rId11"/>
    <p:sldId id="347" r:id="rId12"/>
    <p:sldId id="30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C5C0"/>
    <a:srgbClr val="FFFFFF"/>
    <a:srgbClr val="97867D"/>
    <a:srgbClr val="9DA5A5"/>
    <a:srgbClr val="2E5652"/>
    <a:srgbClr val="494E4E"/>
    <a:srgbClr val="228A84"/>
    <a:srgbClr val="75C6C0"/>
    <a:srgbClr val="CFBBA4"/>
    <a:srgbClr val="B9D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ED833-8EA9-4973-87A9-D2BA0298C0CF}" v="33" dt="2023-05-03T09:53:08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9" autoAdjust="0"/>
    <p:restoredTop sz="86892" autoAdjust="0"/>
  </p:normalViewPr>
  <p:slideViewPr>
    <p:cSldViewPr snapToGrid="0">
      <p:cViewPr varScale="1">
        <p:scale>
          <a:sx n="68" d="100"/>
          <a:sy n="68" d="100"/>
        </p:scale>
        <p:origin x="974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ik Stegmann" userId="c1c6171d-3fdd-4cfc-bb18-4a8403305f17" providerId="ADAL" clId="{4A0ED833-8EA9-4973-87A9-D2BA0298C0CF}"/>
    <pc:docChg chg="custSel modSld">
      <pc:chgData name="Yannik Stegmann" userId="c1c6171d-3fdd-4cfc-bb18-4a8403305f17" providerId="ADAL" clId="{4A0ED833-8EA9-4973-87A9-D2BA0298C0CF}" dt="2023-05-03T09:53:28.388" v="127" actId="13926"/>
      <pc:docMkLst>
        <pc:docMk/>
      </pc:docMkLst>
      <pc:sldChg chg="modSp mod">
        <pc:chgData name="Yannik Stegmann" userId="c1c6171d-3fdd-4cfc-bb18-4a8403305f17" providerId="ADAL" clId="{4A0ED833-8EA9-4973-87A9-D2BA0298C0CF}" dt="2023-05-03T09:52:58.669" v="120" actId="13926"/>
        <pc:sldMkLst>
          <pc:docMk/>
          <pc:sldMk cId="3030442935" sldId="257"/>
        </pc:sldMkLst>
        <pc:spChg chg="mod">
          <ac:chgData name="Yannik Stegmann" userId="c1c6171d-3fdd-4cfc-bb18-4a8403305f17" providerId="ADAL" clId="{4A0ED833-8EA9-4973-87A9-D2BA0298C0CF}" dt="2023-05-03T09:52:44.604" v="118" actId="13926"/>
          <ac:spMkLst>
            <pc:docMk/>
            <pc:sldMk cId="3030442935" sldId="257"/>
            <ac:spMk id="16" creationId="{267BF00D-C40B-5003-34A8-76420CAA9C3F}"/>
          </ac:spMkLst>
        </pc:spChg>
        <pc:spChg chg="mod">
          <ac:chgData name="Yannik Stegmann" userId="c1c6171d-3fdd-4cfc-bb18-4a8403305f17" providerId="ADAL" clId="{4A0ED833-8EA9-4973-87A9-D2BA0298C0CF}" dt="2023-05-03T09:52:50.660" v="119" actId="13926"/>
          <ac:spMkLst>
            <pc:docMk/>
            <pc:sldMk cId="3030442935" sldId="257"/>
            <ac:spMk id="17" creationId="{DE71FCD6-AA5D-1179-069B-B4F6359950B0}"/>
          </ac:spMkLst>
        </pc:spChg>
        <pc:spChg chg="mod">
          <ac:chgData name="Yannik Stegmann" userId="c1c6171d-3fdd-4cfc-bb18-4a8403305f17" providerId="ADAL" clId="{4A0ED833-8EA9-4973-87A9-D2BA0298C0CF}" dt="2023-05-03T09:52:58.669" v="120" actId="13926"/>
          <ac:spMkLst>
            <pc:docMk/>
            <pc:sldMk cId="3030442935" sldId="257"/>
            <ac:spMk id="18" creationId="{838CDE42-2700-FE72-3B63-32003AD3BE5B}"/>
          </ac:spMkLst>
        </pc:spChg>
      </pc:sldChg>
      <pc:sldChg chg="addSp delSp modSp mod">
        <pc:chgData name="Yannik Stegmann" userId="c1c6171d-3fdd-4cfc-bb18-4a8403305f17" providerId="ADAL" clId="{4A0ED833-8EA9-4973-87A9-D2BA0298C0CF}" dt="2023-05-03T09:53:08.808" v="122"/>
        <pc:sldMkLst>
          <pc:docMk/>
          <pc:sldMk cId="1207584876" sldId="258"/>
        </pc:sldMkLst>
        <pc:spChg chg="add mod">
          <ac:chgData name="Yannik Stegmann" userId="c1c6171d-3fdd-4cfc-bb18-4a8403305f17" providerId="ADAL" clId="{4A0ED833-8EA9-4973-87A9-D2BA0298C0CF}" dt="2023-05-03T09:53:08.808" v="122"/>
          <ac:spMkLst>
            <pc:docMk/>
            <pc:sldMk cId="1207584876" sldId="258"/>
            <ac:spMk id="4" creationId="{DF5EA1B3-1D00-98E9-97F6-DD44630C32E7}"/>
          </ac:spMkLst>
        </pc:spChg>
        <pc:spChg chg="del">
          <ac:chgData name="Yannik Stegmann" userId="c1c6171d-3fdd-4cfc-bb18-4a8403305f17" providerId="ADAL" clId="{4A0ED833-8EA9-4973-87A9-D2BA0298C0CF}" dt="2023-05-03T09:53:08.522" v="121" actId="478"/>
          <ac:spMkLst>
            <pc:docMk/>
            <pc:sldMk cId="1207584876" sldId="258"/>
            <ac:spMk id="7" creationId="{FEAC248B-1711-79BC-499A-76A6CB3BA173}"/>
          </ac:spMkLst>
        </pc:spChg>
        <pc:spChg chg="del">
          <ac:chgData name="Yannik Stegmann" userId="c1c6171d-3fdd-4cfc-bb18-4a8403305f17" providerId="ADAL" clId="{4A0ED833-8EA9-4973-87A9-D2BA0298C0CF}" dt="2023-05-03T09:53:08.522" v="121" actId="478"/>
          <ac:spMkLst>
            <pc:docMk/>
            <pc:sldMk cId="1207584876" sldId="258"/>
            <ac:spMk id="9" creationId="{7E7E8178-3580-C3ED-74C7-A2489F4F5AEA}"/>
          </ac:spMkLst>
        </pc:spChg>
        <pc:spChg chg="add mod">
          <ac:chgData name="Yannik Stegmann" userId="c1c6171d-3fdd-4cfc-bb18-4a8403305f17" providerId="ADAL" clId="{4A0ED833-8EA9-4973-87A9-D2BA0298C0CF}" dt="2023-05-03T09:53:08.808" v="122"/>
          <ac:spMkLst>
            <pc:docMk/>
            <pc:sldMk cId="1207584876" sldId="258"/>
            <ac:spMk id="10" creationId="{D4032204-C2A9-0131-1FD8-DB985E168D1D}"/>
          </ac:spMkLst>
        </pc:spChg>
        <pc:spChg chg="del">
          <ac:chgData name="Yannik Stegmann" userId="c1c6171d-3fdd-4cfc-bb18-4a8403305f17" providerId="ADAL" clId="{4A0ED833-8EA9-4973-87A9-D2BA0298C0CF}" dt="2023-05-03T09:53:08.522" v="121" actId="478"/>
          <ac:spMkLst>
            <pc:docMk/>
            <pc:sldMk cId="1207584876" sldId="258"/>
            <ac:spMk id="11" creationId="{DE5BBC99-1116-5C03-DF7C-6F26DF067BB8}"/>
          </ac:spMkLst>
        </pc:spChg>
        <pc:spChg chg="add mod">
          <ac:chgData name="Yannik Stegmann" userId="c1c6171d-3fdd-4cfc-bb18-4a8403305f17" providerId="ADAL" clId="{4A0ED833-8EA9-4973-87A9-D2BA0298C0CF}" dt="2023-05-03T09:53:08.808" v="122"/>
          <ac:spMkLst>
            <pc:docMk/>
            <pc:sldMk cId="1207584876" sldId="258"/>
            <ac:spMk id="12" creationId="{B0B41780-C976-0F8D-F515-0595FBA75D2D}"/>
          </ac:spMkLst>
        </pc:spChg>
      </pc:sldChg>
      <pc:sldChg chg="modSp mod">
        <pc:chgData name="Yannik Stegmann" userId="c1c6171d-3fdd-4cfc-bb18-4a8403305f17" providerId="ADAL" clId="{4A0ED833-8EA9-4973-87A9-D2BA0298C0CF}" dt="2023-05-03T09:53:28.388" v="127" actId="13926"/>
        <pc:sldMkLst>
          <pc:docMk/>
          <pc:sldMk cId="2713462370" sldId="259"/>
        </pc:sldMkLst>
        <pc:spChg chg="mod">
          <ac:chgData name="Yannik Stegmann" userId="c1c6171d-3fdd-4cfc-bb18-4a8403305f17" providerId="ADAL" clId="{4A0ED833-8EA9-4973-87A9-D2BA0298C0CF}" dt="2023-05-03T09:53:28.388" v="127" actId="13926"/>
          <ac:spMkLst>
            <pc:docMk/>
            <pc:sldMk cId="2713462370" sldId="259"/>
            <ac:spMk id="7" creationId="{FEAC248B-1711-79BC-499A-76A6CB3BA173}"/>
          </ac:spMkLst>
        </pc:spChg>
        <pc:spChg chg="mod">
          <ac:chgData name="Yannik Stegmann" userId="c1c6171d-3fdd-4cfc-bb18-4a8403305f17" providerId="ADAL" clId="{4A0ED833-8EA9-4973-87A9-D2BA0298C0CF}" dt="2023-05-03T09:53:20.990" v="126" actId="13926"/>
          <ac:spMkLst>
            <pc:docMk/>
            <pc:sldMk cId="2713462370" sldId="259"/>
            <ac:spMk id="9" creationId="{7E7E8178-3580-C3ED-74C7-A2489F4F5AEA}"/>
          </ac:spMkLst>
        </pc:spChg>
        <pc:spChg chg="mod">
          <ac:chgData name="Yannik Stegmann" userId="c1c6171d-3fdd-4cfc-bb18-4a8403305f17" providerId="ADAL" clId="{4A0ED833-8EA9-4973-87A9-D2BA0298C0CF}" dt="2023-05-03T09:53:14.923" v="123" actId="13926"/>
          <ac:spMkLst>
            <pc:docMk/>
            <pc:sldMk cId="2713462370" sldId="259"/>
            <ac:spMk id="11" creationId="{DE5BBC99-1116-5C03-DF7C-6F26DF067BB8}"/>
          </ac:spMkLst>
        </pc:spChg>
      </pc:sldChg>
      <pc:sldChg chg="modSp mod">
        <pc:chgData name="Yannik Stegmann" userId="c1c6171d-3fdd-4cfc-bb18-4a8403305f17" providerId="ADAL" clId="{4A0ED833-8EA9-4973-87A9-D2BA0298C0CF}" dt="2023-05-03T09:52:38.318" v="117" actId="13926"/>
        <pc:sldMkLst>
          <pc:docMk/>
          <pc:sldMk cId="2175774647" sldId="260"/>
        </pc:sldMkLst>
        <pc:spChg chg="mod">
          <ac:chgData name="Yannik Stegmann" userId="c1c6171d-3fdd-4cfc-bb18-4a8403305f17" providerId="ADAL" clId="{4A0ED833-8EA9-4973-87A9-D2BA0298C0CF}" dt="2023-05-03T09:52:38.318" v="117" actId="13926"/>
          <ac:spMkLst>
            <pc:docMk/>
            <pc:sldMk cId="2175774647" sldId="260"/>
            <ac:spMk id="16" creationId="{267BF00D-C40B-5003-34A8-76420CAA9C3F}"/>
          </ac:spMkLst>
        </pc:spChg>
        <pc:spChg chg="mod">
          <ac:chgData name="Yannik Stegmann" userId="c1c6171d-3fdd-4cfc-bb18-4a8403305f17" providerId="ADAL" clId="{4A0ED833-8EA9-4973-87A9-D2BA0298C0CF}" dt="2023-05-03T09:52:33.309" v="115" actId="13926"/>
          <ac:spMkLst>
            <pc:docMk/>
            <pc:sldMk cId="2175774647" sldId="260"/>
            <ac:spMk id="17" creationId="{DE71FCD6-AA5D-1179-069B-B4F6359950B0}"/>
          </ac:spMkLst>
        </pc:spChg>
        <pc:spChg chg="mod">
          <ac:chgData name="Yannik Stegmann" userId="c1c6171d-3fdd-4cfc-bb18-4a8403305f17" providerId="ADAL" clId="{4A0ED833-8EA9-4973-87A9-D2BA0298C0CF}" dt="2023-05-03T09:52:22.548" v="113" actId="13926"/>
          <ac:spMkLst>
            <pc:docMk/>
            <pc:sldMk cId="2175774647" sldId="260"/>
            <ac:spMk id="18" creationId="{838CDE42-2700-FE72-3B63-32003AD3BE5B}"/>
          </ac:spMkLst>
        </pc:spChg>
      </pc:sldChg>
      <pc:sldChg chg="addSp delSp modSp mod">
        <pc:chgData name="Yannik Stegmann" userId="c1c6171d-3fdd-4cfc-bb18-4a8403305f17" providerId="ADAL" clId="{4A0ED833-8EA9-4973-87A9-D2BA0298C0CF}" dt="2023-05-02T10:46:06.641" v="6" actId="1076"/>
        <pc:sldMkLst>
          <pc:docMk/>
          <pc:sldMk cId="1965792371" sldId="263"/>
        </pc:sldMkLst>
        <pc:picChg chg="add mod">
          <ac:chgData name="Yannik Stegmann" userId="c1c6171d-3fdd-4cfc-bb18-4a8403305f17" providerId="ADAL" clId="{4A0ED833-8EA9-4973-87A9-D2BA0298C0CF}" dt="2023-05-02T10:46:06.641" v="6" actId="1076"/>
          <ac:picMkLst>
            <pc:docMk/>
            <pc:sldMk cId="1965792371" sldId="263"/>
            <ac:picMk id="8" creationId="{94B87AC5-E8F8-CFE6-3CC1-AFDA70C85776}"/>
          </ac:picMkLst>
        </pc:picChg>
        <pc:picChg chg="del">
          <ac:chgData name="Yannik Stegmann" userId="c1c6171d-3fdd-4cfc-bb18-4a8403305f17" providerId="ADAL" clId="{4A0ED833-8EA9-4973-87A9-D2BA0298C0CF}" dt="2023-05-02T10:46:01.029" v="0" actId="478"/>
          <ac:picMkLst>
            <pc:docMk/>
            <pc:sldMk cId="1965792371" sldId="263"/>
            <ac:picMk id="10" creationId="{5AFEAC05-E453-E57B-AEB2-2069B035CB01}"/>
          </ac:picMkLst>
        </pc:picChg>
      </pc:sldChg>
      <pc:sldChg chg="modSp mod">
        <pc:chgData name="Yannik Stegmann" userId="c1c6171d-3fdd-4cfc-bb18-4a8403305f17" providerId="ADAL" clId="{4A0ED833-8EA9-4973-87A9-D2BA0298C0CF}" dt="2023-05-03T09:48:22.459" v="35" actId="20577"/>
        <pc:sldMkLst>
          <pc:docMk/>
          <pc:sldMk cId="3099367773" sldId="264"/>
        </pc:sldMkLst>
        <pc:spChg chg="mod">
          <ac:chgData name="Yannik Stegmann" userId="c1c6171d-3fdd-4cfc-bb18-4a8403305f17" providerId="ADAL" clId="{4A0ED833-8EA9-4973-87A9-D2BA0298C0CF}" dt="2023-05-03T09:48:22.459" v="35" actId="20577"/>
          <ac:spMkLst>
            <pc:docMk/>
            <pc:sldMk cId="3099367773" sldId="264"/>
            <ac:spMk id="2" creationId="{907CA716-4E25-F7F9-D42B-3E9CD3B2EC0A}"/>
          </ac:spMkLst>
        </pc:spChg>
      </pc:sldChg>
      <pc:sldChg chg="modSp mod">
        <pc:chgData name="Yannik Stegmann" userId="c1c6171d-3fdd-4cfc-bb18-4a8403305f17" providerId="ADAL" clId="{4A0ED833-8EA9-4973-87A9-D2BA0298C0CF}" dt="2023-05-03T09:49:20.194" v="76" actId="20577"/>
        <pc:sldMkLst>
          <pc:docMk/>
          <pc:sldMk cId="3768338568" sldId="267"/>
        </pc:sldMkLst>
        <pc:spChg chg="mod">
          <ac:chgData name="Yannik Stegmann" userId="c1c6171d-3fdd-4cfc-bb18-4a8403305f17" providerId="ADAL" clId="{4A0ED833-8EA9-4973-87A9-D2BA0298C0CF}" dt="2023-05-03T09:49:20.194" v="76" actId="20577"/>
          <ac:spMkLst>
            <pc:docMk/>
            <pc:sldMk cId="3768338568" sldId="267"/>
            <ac:spMk id="2" creationId="{907CA716-4E25-F7F9-D42B-3E9CD3B2EC0A}"/>
          </ac:spMkLst>
        </pc:spChg>
      </pc:sldChg>
      <pc:sldChg chg="addSp delSp modSp mod">
        <pc:chgData name="Yannik Stegmann" userId="c1c6171d-3fdd-4cfc-bb18-4a8403305f17" providerId="ADAL" clId="{4A0ED833-8EA9-4973-87A9-D2BA0298C0CF}" dt="2023-05-03T09:51:49.056" v="110" actId="1038"/>
        <pc:sldMkLst>
          <pc:docMk/>
          <pc:sldMk cId="2972117278" sldId="272"/>
        </pc:sldMkLst>
        <pc:picChg chg="del">
          <ac:chgData name="Yannik Stegmann" userId="c1c6171d-3fdd-4cfc-bb18-4a8403305f17" providerId="ADAL" clId="{4A0ED833-8EA9-4973-87A9-D2BA0298C0CF}" dt="2023-05-03T09:49:59.276" v="77" actId="478"/>
          <ac:picMkLst>
            <pc:docMk/>
            <pc:sldMk cId="2972117278" sldId="272"/>
            <ac:picMk id="8" creationId="{C9F37B98-9B76-09DE-8662-BA2CAB91EFCE}"/>
          </ac:picMkLst>
        </pc:picChg>
        <pc:picChg chg="del">
          <ac:chgData name="Yannik Stegmann" userId="c1c6171d-3fdd-4cfc-bb18-4a8403305f17" providerId="ADAL" clId="{4A0ED833-8EA9-4973-87A9-D2BA0298C0CF}" dt="2023-05-03T09:51:06.090" v="102" actId="478"/>
          <ac:picMkLst>
            <pc:docMk/>
            <pc:sldMk cId="2972117278" sldId="272"/>
            <ac:picMk id="10" creationId="{555743DE-D322-81CA-DB02-0B39F90B4C3C}"/>
          </ac:picMkLst>
        </pc:picChg>
        <pc:picChg chg="del">
          <ac:chgData name="Yannik Stegmann" userId="c1c6171d-3fdd-4cfc-bb18-4a8403305f17" providerId="ADAL" clId="{4A0ED833-8EA9-4973-87A9-D2BA0298C0CF}" dt="2023-05-03T09:50:40.410" v="87" actId="478"/>
          <ac:picMkLst>
            <pc:docMk/>
            <pc:sldMk cId="2972117278" sldId="272"/>
            <ac:picMk id="12" creationId="{410ACFD4-EE54-AC2C-8ECB-6ED6D5B382F2}"/>
          </ac:picMkLst>
        </pc:picChg>
        <pc:picChg chg="add mod">
          <ac:chgData name="Yannik Stegmann" userId="c1c6171d-3fdd-4cfc-bb18-4a8403305f17" providerId="ADAL" clId="{4A0ED833-8EA9-4973-87A9-D2BA0298C0CF}" dt="2023-05-03T09:50:31.060" v="86" actId="1076"/>
          <ac:picMkLst>
            <pc:docMk/>
            <pc:sldMk cId="2972117278" sldId="272"/>
            <ac:picMk id="1026" creationId="{EE9BDCC0-E667-C69B-5356-78D77AB651F0}"/>
          </ac:picMkLst>
        </pc:picChg>
        <pc:picChg chg="add mod">
          <ac:chgData name="Yannik Stegmann" userId="c1c6171d-3fdd-4cfc-bb18-4a8403305f17" providerId="ADAL" clId="{4A0ED833-8EA9-4973-87A9-D2BA0298C0CF}" dt="2023-05-03T09:51:03.048" v="101" actId="1036"/>
          <ac:picMkLst>
            <pc:docMk/>
            <pc:sldMk cId="2972117278" sldId="272"/>
            <ac:picMk id="1028" creationId="{5722B235-FDD7-A3C0-D62B-2C87093DCE63}"/>
          </ac:picMkLst>
        </pc:picChg>
        <pc:picChg chg="add mod">
          <ac:chgData name="Yannik Stegmann" userId="c1c6171d-3fdd-4cfc-bb18-4a8403305f17" providerId="ADAL" clId="{4A0ED833-8EA9-4973-87A9-D2BA0298C0CF}" dt="2023-05-03T09:51:49.056" v="110" actId="1038"/>
          <ac:picMkLst>
            <pc:docMk/>
            <pc:sldMk cId="2972117278" sldId="272"/>
            <ac:picMk id="1030" creationId="{2AA42BD1-D627-ED3D-EE2C-BE5FAB654A3C}"/>
          </ac:picMkLst>
        </pc:picChg>
      </pc:sldChg>
    </pc:docChg>
  </pc:docChgLst>
  <pc:docChgLst>
    <pc:chgData name="Janna Teigeler" userId="1cd59d34-209c-41c3-a251-16d60ddbe92f" providerId="ADAL" clId="{A517D99D-9451-49B9-92D9-F91D0E1EE02A}"/>
    <pc:docChg chg="custSel addSld modSld">
      <pc:chgData name="Janna Teigeler" userId="1cd59d34-209c-41c3-a251-16d60ddbe92f" providerId="ADAL" clId="{A517D99D-9451-49B9-92D9-F91D0E1EE02A}" dt="2023-03-21T15:20:26.262" v="255"/>
      <pc:docMkLst>
        <pc:docMk/>
      </pc:docMkLst>
      <pc:sldChg chg="addSp delSp modSp add mod">
        <pc:chgData name="Janna Teigeler" userId="1cd59d34-209c-41c3-a251-16d60ddbe92f" providerId="ADAL" clId="{A517D99D-9451-49B9-92D9-F91D0E1EE02A}" dt="2023-03-21T14:52:27.102" v="104" actId="1035"/>
        <pc:sldMkLst>
          <pc:docMk/>
          <pc:sldMk cId="2972117278" sldId="272"/>
        </pc:sldMkLst>
        <pc:spChg chg="del mod">
          <ac:chgData name="Janna Teigeler" userId="1cd59d34-209c-41c3-a251-16d60ddbe92f" providerId="ADAL" clId="{A517D99D-9451-49B9-92D9-F91D0E1EE02A}" dt="2023-03-21T14:47:28.329" v="11" actId="478"/>
          <ac:spMkLst>
            <pc:docMk/>
            <pc:sldMk cId="2972117278" sldId="272"/>
            <ac:spMk id="2" creationId="{907CA716-4E25-F7F9-D42B-3E9CD3B2EC0A}"/>
          </ac:spMkLst>
        </pc:spChg>
        <pc:spChg chg="mod">
          <ac:chgData name="Janna Teigeler" userId="1cd59d34-209c-41c3-a251-16d60ddbe92f" providerId="ADAL" clId="{A517D99D-9451-49B9-92D9-F91D0E1EE02A}" dt="2023-03-21T14:45:05.668" v="4" actId="20577"/>
          <ac:spMkLst>
            <pc:docMk/>
            <pc:sldMk cId="2972117278" sldId="272"/>
            <ac:spMk id="6" creationId="{5B36EF3D-7567-3651-512F-2995A3D7CE14}"/>
          </ac:spMkLst>
        </pc:spChg>
        <pc:spChg chg="add mod">
          <ac:chgData name="Janna Teigeler" userId="1cd59d34-209c-41c3-a251-16d60ddbe92f" providerId="ADAL" clId="{A517D99D-9451-49B9-92D9-F91D0E1EE02A}" dt="2023-03-21T14:51:00.748" v="62" actId="20577"/>
          <ac:spMkLst>
            <pc:docMk/>
            <pc:sldMk cId="2972117278" sldId="272"/>
            <ac:spMk id="13" creationId="{C2B8F7D3-8F7B-2E47-9031-F4B550C5C3EE}"/>
          </ac:spMkLst>
        </pc:spChg>
        <pc:spChg chg="add mod">
          <ac:chgData name="Janna Teigeler" userId="1cd59d34-209c-41c3-a251-16d60ddbe92f" providerId="ADAL" clId="{A517D99D-9451-49B9-92D9-F91D0E1EE02A}" dt="2023-03-21T14:51:28.345" v="75" actId="20577"/>
          <ac:spMkLst>
            <pc:docMk/>
            <pc:sldMk cId="2972117278" sldId="272"/>
            <ac:spMk id="14" creationId="{15C96FEC-4A2E-308B-FA0C-28D2F1913C6F}"/>
          </ac:spMkLst>
        </pc:spChg>
        <pc:spChg chg="add mod">
          <ac:chgData name="Janna Teigeler" userId="1cd59d34-209c-41c3-a251-16d60ddbe92f" providerId="ADAL" clId="{A517D99D-9451-49B9-92D9-F91D0E1EE02A}" dt="2023-03-21T14:52:27.102" v="104" actId="1035"/>
          <ac:spMkLst>
            <pc:docMk/>
            <pc:sldMk cId="2972117278" sldId="272"/>
            <ac:spMk id="15" creationId="{CBFC344C-735C-0AE7-0230-B25C1D781502}"/>
          </ac:spMkLst>
        </pc:spChg>
        <pc:picChg chg="add mod modCrop">
          <ac:chgData name="Janna Teigeler" userId="1cd59d34-209c-41c3-a251-16d60ddbe92f" providerId="ADAL" clId="{A517D99D-9451-49B9-92D9-F91D0E1EE02A}" dt="2023-03-21T14:51:38.636" v="76" actId="732"/>
          <ac:picMkLst>
            <pc:docMk/>
            <pc:sldMk cId="2972117278" sldId="272"/>
            <ac:picMk id="8" creationId="{C9F37B98-9B76-09DE-8662-BA2CAB91EFCE}"/>
          </ac:picMkLst>
        </pc:picChg>
        <pc:picChg chg="add mod modCrop">
          <ac:chgData name="Janna Teigeler" userId="1cd59d34-209c-41c3-a251-16d60ddbe92f" providerId="ADAL" clId="{A517D99D-9451-49B9-92D9-F91D0E1EE02A}" dt="2023-03-21T14:51:17.557" v="65" actId="1076"/>
          <ac:picMkLst>
            <pc:docMk/>
            <pc:sldMk cId="2972117278" sldId="272"/>
            <ac:picMk id="10" creationId="{555743DE-D322-81CA-DB02-0B39F90B4C3C}"/>
          </ac:picMkLst>
        </pc:picChg>
        <pc:picChg chg="add mod modCrop">
          <ac:chgData name="Janna Teigeler" userId="1cd59d34-209c-41c3-a251-16d60ddbe92f" providerId="ADAL" clId="{A517D99D-9451-49B9-92D9-F91D0E1EE02A}" dt="2023-03-21T14:51:07.820" v="63" actId="1076"/>
          <ac:picMkLst>
            <pc:docMk/>
            <pc:sldMk cId="2972117278" sldId="272"/>
            <ac:picMk id="12" creationId="{410ACFD4-EE54-AC2C-8ECB-6ED6D5B382F2}"/>
          </ac:picMkLst>
        </pc:picChg>
        <pc:picChg chg="del">
          <ac:chgData name="Janna Teigeler" userId="1cd59d34-209c-41c3-a251-16d60ddbe92f" providerId="ADAL" clId="{A517D99D-9451-49B9-92D9-F91D0E1EE02A}" dt="2023-03-21T14:45:55.965" v="6" actId="478"/>
          <ac:picMkLst>
            <pc:docMk/>
            <pc:sldMk cId="2972117278" sldId="272"/>
            <ac:picMk id="17" creationId="{D173A97A-84D4-D7B6-161D-702A79B0A84A}"/>
          </ac:picMkLst>
        </pc:picChg>
        <pc:picChg chg="del">
          <ac:chgData name="Janna Teigeler" userId="1cd59d34-209c-41c3-a251-16d60ddbe92f" providerId="ADAL" clId="{A517D99D-9451-49B9-92D9-F91D0E1EE02A}" dt="2023-03-21T14:45:57.326" v="7" actId="478"/>
          <ac:picMkLst>
            <pc:docMk/>
            <pc:sldMk cId="2972117278" sldId="272"/>
            <ac:picMk id="19" creationId="{63B42460-2C57-F39B-7E07-57AC78A3DF95}"/>
          </ac:picMkLst>
        </pc:picChg>
      </pc:sldChg>
      <pc:sldChg chg="addSp delSp modSp add mod modAnim">
        <pc:chgData name="Janna Teigeler" userId="1cd59d34-209c-41c3-a251-16d60ddbe92f" providerId="ADAL" clId="{A517D99D-9451-49B9-92D9-F91D0E1EE02A}" dt="2023-03-21T15:20:26.262" v="255"/>
        <pc:sldMkLst>
          <pc:docMk/>
          <pc:sldMk cId="2387571721" sldId="273"/>
        </pc:sldMkLst>
        <pc:spChg chg="del">
          <ac:chgData name="Janna Teigeler" userId="1cd59d34-209c-41c3-a251-16d60ddbe92f" providerId="ADAL" clId="{A517D99D-9451-49B9-92D9-F91D0E1EE02A}" dt="2023-03-21T14:54:44.246" v="110" actId="478"/>
          <ac:spMkLst>
            <pc:docMk/>
            <pc:sldMk cId="2387571721" sldId="273"/>
            <ac:spMk id="13" creationId="{C2B8F7D3-8F7B-2E47-9031-F4B550C5C3EE}"/>
          </ac:spMkLst>
        </pc:spChg>
        <pc:spChg chg="del">
          <ac:chgData name="Janna Teigeler" userId="1cd59d34-209c-41c3-a251-16d60ddbe92f" providerId="ADAL" clId="{A517D99D-9451-49B9-92D9-F91D0E1EE02A}" dt="2023-03-21T14:54:43.014" v="109" actId="478"/>
          <ac:spMkLst>
            <pc:docMk/>
            <pc:sldMk cId="2387571721" sldId="273"/>
            <ac:spMk id="14" creationId="{15C96FEC-4A2E-308B-FA0C-28D2F1913C6F}"/>
          </ac:spMkLst>
        </pc:spChg>
        <pc:spChg chg="del">
          <ac:chgData name="Janna Teigeler" userId="1cd59d34-209c-41c3-a251-16d60ddbe92f" providerId="ADAL" clId="{A517D99D-9451-49B9-92D9-F91D0E1EE02A}" dt="2023-03-21T14:56:47.402" v="128" actId="478"/>
          <ac:spMkLst>
            <pc:docMk/>
            <pc:sldMk cId="2387571721" sldId="273"/>
            <ac:spMk id="15" creationId="{CBFC344C-735C-0AE7-0230-B25C1D781502}"/>
          </ac:spMkLst>
        </pc:spChg>
        <pc:spChg chg="add mod">
          <ac:chgData name="Janna Teigeler" userId="1cd59d34-209c-41c3-a251-16d60ddbe92f" providerId="ADAL" clId="{A517D99D-9451-49B9-92D9-F91D0E1EE02A}" dt="2023-03-21T15:19:55.648" v="254" actId="1076"/>
          <ac:spMkLst>
            <pc:docMk/>
            <pc:sldMk cId="2387571721" sldId="273"/>
            <ac:spMk id="20" creationId="{DC53F816-5519-6E9A-6DDF-9B26BEE6F94F}"/>
          </ac:spMkLst>
        </pc:spChg>
        <pc:picChg chg="add del mod modCrop">
          <ac:chgData name="Janna Teigeler" userId="1cd59d34-209c-41c3-a251-16d60ddbe92f" providerId="ADAL" clId="{A517D99D-9451-49B9-92D9-F91D0E1EE02A}" dt="2023-03-21T15:15:51.039" v="210" actId="478"/>
          <ac:picMkLst>
            <pc:docMk/>
            <pc:sldMk cId="2387571721" sldId="273"/>
            <ac:picMk id="7" creationId="{8B70E12C-A024-3534-47C2-155EF1750A03}"/>
          </ac:picMkLst>
        </pc:picChg>
        <pc:picChg chg="del">
          <ac:chgData name="Janna Teigeler" userId="1cd59d34-209c-41c3-a251-16d60ddbe92f" providerId="ADAL" clId="{A517D99D-9451-49B9-92D9-F91D0E1EE02A}" dt="2023-03-21T14:54:40.708" v="106" actId="478"/>
          <ac:picMkLst>
            <pc:docMk/>
            <pc:sldMk cId="2387571721" sldId="273"/>
            <ac:picMk id="8" creationId="{C9F37B98-9B76-09DE-8662-BA2CAB91EFCE}"/>
          </ac:picMkLst>
        </pc:picChg>
        <pc:picChg chg="del">
          <ac:chgData name="Janna Teigeler" userId="1cd59d34-209c-41c3-a251-16d60ddbe92f" providerId="ADAL" clId="{A517D99D-9451-49B9-92D9-F91D0E1EE02A}" dt="2023-03-21T14:54:41.770" v="108" actId="478"/>
          <ac:picMkLst>
            <pc:docMk/>
            <pc:sldMk cId="2387571721" sldId="273"/>
            <ac:picMk id="10" creationId="{555743DE-D322-81CA-DB02-0B39F90B4C3C}"/>
          </ac:picMkLst>
        </pc:picChg>
        <pc:picChg chg="add del mod">
          <ac:chgData name="Janna Teigeler" userId="1cd59d34-209c-41c3-a251-16d60ddbe92f" providerId="ADAL" clId="{A517D99D-9451-49B9-92D9-F91D0E1EE02A}" dt="2023-03-21T15:16:28.351" v="214" actId="478"/>
          <ac:picMkLst>
            <pc:docMk/>
            <pc:sldMk cId="2387571721" sldId="273"/>
            <ac:picMk id="11" creationId="{81B596C7-9626-155A-295E-218B92CC025A}"/>
          </ac:picMkLst>
        </pc:picChg>
        <pc:picChg chg="del">
          <ac:chgData name="Janna Teigeler" userId="1cd59d34-209c-41c3-a251-16d60ddbe92f" providerId="ADAL" clId="{A517D99D-9451-49B9-92D9-F91D0E1EE02A}" dt="2023-03-21T14:54:41.279" v="107" actId="478"/>
          <ac:picMkLst>
            <pc:docMk/>
            <pc:sldMk cId="2387571721" sldId="273"/>
            <ac:picMk id="12" creationId="{410ACFD4-EE54-AC2C-8ECB-6ED6D5B382F2}"/>
          </ac:picMkLst>
        </pc:picChg>
        <pc:picChg chg="add del mod">
          <ac:chgData name="Janna Teigeler" userId="1cd59d34-209c-41c3-a251-16d60ddbe92f" providerId="ADAL" clId="{A517D99D-9451-49B9-92D9-F91D0E1EE02A}" dt="2023-03-21T15:15:02.458" v="205" actId="478"/>
          <ac:picMkLst>
            <pc:docMk/>
            <pc:sldMk cId="2387571721" sldId="273"/>
            <ac:picMk id="17" creationId="{F01A312E-65A6-645C-7260-D9FBB9D63C00}"/>
          </ac:picMkLst>
        </pc:picChg>
        <pc:picChg chg="add del mod">
          <ac:chgData name="Janna Teigeler" userId="1cd59d34-209c-41c3-a251-16d60ddbe92f" providerId="ADAL" clId="{A517D99D-9451-49B9-92D9-F91D0E1EE02A}" dt="2023-03-21T15:18:13.091" v="219" actId="478"/>
          <ac:picMkLst>
            <pc:docMk/>
            <pc:sldMk cId="2387571721" sldId="273"/>
            <ac:picMk id="19" creationId="{C5BEB131-F888-8BAD-E823-A6D7C913C862}"/>
          </ac:picMkLst>
        </pc:picChg>
        <pc:picChg chg="add mod">
          <ac:chgData name="Janna Teigeler" userId="1cd59d34-209c-41c3-a251-16d60ddbe92f" providerId="ADAL" clId="{A517D99D-9451-49B9-92D9-F91D0E1EE02A}" dt="2023-03-21T15:15:12.610" v="208" actId="1076"/>
          <ac:picMkLst>
            <pc:docMk/>
            <pc:sldMk cId="2387571721" sldId="273"/>
            <ac:picMk id="22" creationId="{DCDA330D-24B8-21A3-D9B5-B38FB9074CAB}"/>
          </ac:picMkLst>
        </pc:picChg>
        <pc:picChg chg="add mod">
          <ac:chgData name="Janna Teigeler" userId="1cd59d34-209c-41c3-a251-16d60ddbe92f" providerId="ADAL" clId="{A517D99D-9451-49B9-92D9-F91D0E1EE02A}" dt="2023-03-21T15:16:38.802" v="217" actId="1035"/>
          <ac:picMkLst>
            <pc:docMk/>
            <pc:sldMk cId="2387571721" sldId="273"/>
            <ac:picMk id="24" creationId="{507C5D39-AE1A-08C6-A440-CB7939E7E880}"/>
          </ac:picMkLst>
        </pc:picChg>
        <pc:picChg chg="add mod">
          <ac:chgData name="Janna Teigeler" userId="1cd59d34-209c-41c3-a251-16d60ddbe92f" providerId="ADAL" clId="{A517D99D-9451-49B9-92D9-F91D0E1EE02A}" dt="2023-03-21T15:16:36.091" v="216" actId="14100"/>
          <ac:picMkLst>
            <pc:docMk/>
            <pc:sldMk cId="2387571721" sldId="273"/>
            <ac:picMk id="26" creationId="{4AD3F445-2727-1898-9778-FCB511B9F603}"/>
          </ac:picMkLst>
        </pc:picChg>
        <pc:picChg chg="add mod">
          <ac:chgData name="Janna Teigeler" userId="1cd59d34-209c-41c3-a251-16d60ddbe92f" providerId="ADAL" clId="{A517D99D-9451-49B9-92D9-F91D0E1EE02A}" dt="2023-03-21T15:18:37.056" v="224" actId="14100"/>
          <ac:picMkLst>
            <pc:docMk/>
            <pc:sldMk cId="2387571721" sldId="273"/>
            <ac:picMk id="28" creationId="{7F8A18F7-7CF9-6B2A-9610-08DDCEA53FF8}"/>
          </ac:picMkLst>
        </pc:picChg>
      </pc:sldChg>
    </pc:docChg>
  </pc:docChgLst>
  <pc:docChgLst>
    <pc:chgData name="Yannik Stegmann" userId="c1c6171d-3fdd-4cfc-bb18-4a8403305f17" providerId="ADAL" clId="{0DDDFB56-2EE6-405E-8138-4A998F98D4AC}"/>
    <pc:docChg chg="undo custSel modSld">
      <pc:chgData name="Yannik Stegmann" userId="c1c6171d-3fdd-4cfc-bb18-4a8403305f17" providerId="ADAL" clId="{0DDDFB56-2EE6-405E-8138-4A998F98D4AC}" dt="2023-03-21T15:37:53.892" v="101"/>
      <pc:docMkLst>
        <pc:docMk/>
      </pc:docMkLst>
      <pc:sldChg chg="addSp delSp modSp mod">
        <pc:chgData name="Yannik Stegmann" userId="c1c6171d-3fdd-4cfc-bb18-4a8403305f17" providerId="ADAL" clId="{0DDDFB56-2EE6-405E-8138-4A998F98D4AC}" dt="2023-03-21T15:37:32.085" v="85" actId="478"/>
        <pc:sldMkLst>
          <pc:docMk/>
          <pc:sldMk cId="1235571657" sldId="256"/>
        </pc:sldMkLst>
        <pc:spChg chg="del">
          <ac:chgData name="Yannik Stegmann" userId="c1c6171d-3fdd-4cfc-bb18-4a8403305f17" providerId="ADAL" clId="{0DDDFB56-2EE6-405E-8138-4A998F98D4AC}" dt="2023-03-21T15:37:32.085" v="85" actId="478"/>
          <ac:spMkLst>
            <pc:docMk/>
            <pc:sldMk cId="1235571657" sldId="256"/>
            <ac:spMk id="3" creationId="{28C18F65-C4C8-45AE-8518-503620D0BB5C}"/>
          </ac:spMkLst>
        </pc:spChg>
        <pc:spChg chg="add mod">
          <ac:chgData name="Yannik Stegmann" userId="c1c6171d-3fdd-4cfc-bb18-4a8403305f17" providerId="ADAL" clId="{0DDDFB56-2EE6-405E-8138-4A998F98D4AC}" dt="2023-03-21T15:37:32.085" v="85" actId="478"/>
          <ac:spMkLst>
            <pc:docMk/>
            <pc:sldMk cId="1235571657" sldId="256"/>
            <ac:spMk id="5" creationId="{24088833-74C1-9002-9342-22C4D6E3AE4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9.386" v="97"/>
        <pc:sldMkLst>
          <pc:docMk/>
          <pc:sldMk cId="3030442935" sldId="257"/>
        </pc:sldMkLst>
        <pc:spChg chg="del">
          <ac:chgData name="Yannik Stegmann" userId="c1c6171d-3fdd-4cfc-bb18-4a8403305f17" providerId="ADAL" clId="{0DDDFB56-2EE6-405E-8138-4A998F98D4AC}" dt="2023-03-21T15:37:10.554" v="79" actId="478"/>
          <ac:spMkLst>
            <pc:docMk/>
            <pc:sldMk cId="3030442935" sldId="257"/>
            <ac:spMk id="4" creationId="{1A4C65CD-5FE3-43CC-C2C1-2F28592E6DF2}"/>
          </ac:spMkLst>
        </pc:spChg>
        <pc:spChg chg="add mod">
          <ac:chgData name="Yannik Stegmann" userId="c1c6171d-3fdd-4cfc-bb18-4a8403305f17" providerId="ADAL" clId="{0DDDFB56-2EE6-405E-8138-4A998F98D4AC}" dt="2023-03-21T15:37:49.386" v="97"/>
          <ac:spMkLst>
            <pc:docMk/>
            <pc:sldMk cId="3030442935" sldId="257"/>
            <ac:spMk id="7" creationId="{639876C0-1C7C-01A8-60F3-5E7CCFF60563}"/>
          </ac:spMkLst>
        </pc:spChg>
        <pc:spChg chg="del">
          <ac:chgData name="Yannik Stegmann" userId="c1c6171d-3fdd-4cfc-bb18-4a8403305f17" providerId="ADAL" clId="{0DDDFB56-2EE6-405E-8138-4A998F98D4AC}" dt="2023-03-21T13:20:06.714" v="0" actId="478"/>
          <ac:spMkLst>
            <pc:docMk/>
            <pc:sldMk cId="3030442935" sldId="257"/>
            <ac:spMk id="7" creationId="{D982A70E-F838-AA44-8438-F9CFD1CAC9BC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50.082" v="98"/>
        <pc:sldMkLst>
          <pc:docMk/>
          <pc:sldMk cId="1207584876" sldId="258"/>
        </pc:sldMkLst>
        <pc:spChg chg="del">
          <ac:chgData name="Yannik Stegmann" userId="c1c6171d-3fdd-4cfc-bb18-4a8403305f17" providerId="ADAL" clId="{0DDDFB56-2EE6-405E-8138-4A998F98D4AC}" dt="2023-03-21T15:37:13.346" v="80" actId="478"/>
          <ac:spMkLst>
            <pc:docMk/>
            <pc:sldMk cId="1207584876" sldId="258"/>
            <ac:spMk id="4" creationId="{1A4C65CD-5FE3-43CC-C2C1-2F28592E6DF2}"/>
          </ac:spMkLst>
        </pc:spChg>
        <pc:spChg chg="del">
          <ac:chgData name="Yannik Stegmann" userId="c1c6171d-3fdd-4cfc-bb18-4a8403305f17" providerId="ADAL" clId="{0DDDFB56-2EE6-405E-8138-4A998F98D4AC}" dt="2023-03-21T13:20:09.463" v="1" actId="478"/>
          <ac:spMkLst>
            <pc:docMk/>
            <pc:sldMk cId="1207584876" sldId="258"/>
            <ac:spMk id="8" creationId="{07CFCF6A-1FCB-93F0-28A8-E2461A965727}"/>
          </ac:spMkLst>
        </pc:spChg>
        <pc:spChg chg="add mod">
          <ac:chgData name="Yannik Stegmann" userId="c1c6171d-3fdd-4cfc-bb18-4a8403305f17" providerId="ADAL" clId="{0DDDFB56-2EE6-405E-8138-4A998F98D4AC}" dt="2023-03-21T15:37:50.082" v="98"/>
          <ac:spMkLst>
            <pc:docMk/>
            <pc:sldMk cId="1207584876" sldId="258"/>
            <ac:spMk id="8" creationId="{5F12F1BF-2718-C1C6-BC4C-F9F4000B3AC2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51.474" v="99"/>
        <pc:sldMkLst>
          <pc:docMk/>
          <pc:sldMk cId="2713462370" sldId="259"/>
        </pc:sldMkLst>
        <pc:spChg chg="del">
          <ac:chgData name="Yannik Stegmann" userId="c1c6171d-3fdd-4cfc-bb18-4a8403305f17" providerId="ADAL" clId="{0DDDFB56-2EE6-405E-8138-4A998F98D4AC}" dt="2023-03-21T15:37:17.082" v="81" actId="478"/>
          <ac:spMkLst>
            <pc:docMk/>
            <pc:sldMk cId="2713462370" sldId="259"/>
            <ac:spMk id="4" creationId="{1A4C65CD-5FE3-43CC-C2C1-2F28592E6DF2}"/>
          </ac:spMkLst>
        </pc:spChg>
        <pc:spChg chg="add mod">
          <ac:chgData name="Yannik Stegmann" userId="c1c6171d-3fdd-4cfc-bb18-4a8403305f17" providerId="ADAL" clId="{0DDDFB56-2EE6-405E-8138-4A998F98D4AC}" dt="2023-03-21T15:37:51.474" v="99"/>
          <ac:spMkLst>
            <pc:docMk/>
            <pc:sldMk cId="2713462370" sldId="259"/>
            <ac:spMk id="8" creationId="{322D7687-2265-8468-F9D8-B8A7A315E722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7.970" v="96"/>
        <pc:sldMkLst>
          <pc:docMk/>
          <pc:sldMk cId="2175774647" sldId="260"/>
        </pc:sldMkLst>
        <pc:spChg chg="del">
          <ac:chgData name="Yannik Stegmann" userId="c1c6171d-3fdd-4cfc-bb18-4a8403305f17" providerId="ADAL" clId="{0DDDFB56-2EE6-405E-8138-4A998F98D4AC}" dt="2023-03-21T15:37:05.091" v="77" actId="478"/>
          <ac:spMkLst>
            <pc:docMk/>
            <pc:sldMk cId="2175774647" sldId="260"/>
            <ac:spMk id="4" creationId="{1A4C65CD-5FE3-43CC-C2C1-2F28592E6DF2}"/>
          </ac:spMkLst>
        </pc:spChg>
        <pc:spChg chg="add mod">
          <ac:chgData name="Yannik Stegmann" userId="c1c6171d-3fdd-4cfc-bb18-4a8403305f17" providerId="ADAL" clId="{0DDDFB56-2EE6-405E-8138-4A998F98D4AC}" dt="2023-03-21T15:37:47.970" v="96"/>
          <ac:spMkLst>
            <pc:docMk/>
            <pc:sldMk cId="2175774647" sldId="260"/>
            <ac:spMk id="7" creationId="{BA7566E1-16BD-F6A0-AA74-3BF5A3CF3C2F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52.163" v="100"/>
        <pc:sldMkLst>
          <pc:docMk/>
          <pc:sldMk cId="3750183739" sldId="261"/>
        </pc:sldMkLst>
        <pc:spChg chg="add mod">
          <ac:chgData name="Yannik Stegmann" userId="c1c6171d-3fdd-4cfc-bb18-4a8403305f17" providerId="ADAL" clId="{0DDDFB56-2EE6-405E-8138-4A998F98D4AC}" dt="2023-03-21T15:37:52.163" v="100"/>
          <ac:spMkLst>
            <pc:docMk/>
            <pc:sldMk cId="3750183739" sldId="261"/>
            <ac:spMk id="2" creationId="{7B079C52-E5BF-F6B9-6378-8D41E8915FC6}"/>
          </ac:spMkLst>
        </pc:spChg>
        <pc:spChg chg="del">
          <ac:chgData name="Yannik Stegmann" userId="c1c6171d-3fdd-4cfc-bb18-4a8403305f17" providerId="ADAL" clId="{0DDDFB56-2EE6-405E-8138-4A998F98D4AC}" dt="2023-03-21T15:37:19.805" v="82" actId="478"/>
          <ac:spMkLst>
            <pc:docMk/>
            <pc:sldMk cId="3750183739" sldId="261"/>
            <ac:spMk id="4" creationId="{1A4C65CD-5FE3-43CC-C2C1-2F28592E6DF2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38.346" v="86"/>
        <pc:sldMkLst>
          <pc:docMk/>
          <pc:sldMk cId="657858404" sldId="262"/>
        </pc:sldMkLst>
        <pc:spChg chg="add mod">
          <ac:chgData name="Yannik Stegmann" userId="c1c6171d-3fdd-4cfc-bb18-4a8403305f17" providerId="ADAL" clId="{0DDDFB56-2EE6-405E-8138-4A998F98D4AC}" dt="2023-03-21T15:37:38.346" v="86"/>
          <ac:spMkLst>
            <pc:docMk/>
            <pc:sldMk cId="657858404" sldId="262"/>
            <ac:spMk id="2" creationId="{23192239-B83B-9D39-24BD-B3A716269428}"/>
          </ac:spMkLst>
        </pc:spChg>
        <pc:spChg chg="add del mod">
          <ac:chgData name="Yannik Stegmann" userId="c1c6171d-3fdd-4cfc-bb18-4a8403305f17" providerId="ADAL" clId="{0DDDFB56-2EE6-405E-8138-4A998F98D4AC}" dt="2023-03-21T15:37:28.771" v="84" actId="478"/>
          <ac:spMkLst>
            <pc:docMk/>
            <pc:sldMk cId="657858404" sldId="262"/>
            <ac:spMk id="4" creationId="{F1AB5B82-4DF3-26F0-3242-0D8CE69C29BB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4.138" v="92"/>
        <pc:sldMkLst>
          <pc:docMk/>
          <pc:sldMk cId="1965792371" sldId="263"/>
        </pc:sldMkLst>
        <pc:spChg chg="del">
          <ac:chgData name="Yannik Stegmann" userId="c1c6171d-3fdd-4cfc-bb18-4a8403305f17" providerId="ADAL" clId="{0DDDFB56-2EE6-405E-8138-4A998F98D4AC}" dt="2023-03-21T15:36:51.522" v="72" actId="478"/>
          <ac:spMkLst>
            <pc:docMk/>
            <pc:sldMk cId="1965792371" sldId="263"/>
            <ac:spMk id="4" creationId="{E6A4DACA-7630-8DEC-D05B-0C7B897523B1}"/>
          </ac:spMkLst>
        </pc:spChg>
        <pc:spChg chg="add mod">
          <ac:chgData name="Yannik Stegmann" userId="c1c6171d-3fdd-4cfc-bb18-4a8403305f17" providerId="ADAL" clId="{0DDDFB56-2EE6-405E-8138-4A998F98D4AC}" dt="2023-03-21T15:37:44.138" v="92"/>
          <ac:spMkLst>
            <pc:docMk/>
            <pc:sldMk cId="1965792371" sldId="263"/>
            <ac:spMk id="7" creationId="{869408DB-20E1-5B91-D4C6-FA8FB6770D5D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39.858" v="88"/>
        <pc:sldMkLst>
          <pc:docMk/>
          <pc:sldMk cId="3099367773" sldId="264"/>
        </pc:sldMkLst>
        <pc:spChg chg="del mod">
          <ac:chgData name="Yannik Stegmann" userId="c1c6171d-3fdd-4cfc-bb18-4a8403305f17" providerId="ADAL" clId="{0DDDFB56-2EE6-405E-8138-4A998F98D4AC}" dt="2023-03-21T15:36:45.906" v="70" actId="478"/>
          <ac:spMkLst>
            <pc:docMk/>
            <pc:sldMk cId="3099367773" sldId="264"/>
            <ac:spMk id="4" creationId="{E6A4DACA-7630-8DEC-D05B-0C7B897523B1}"/>
          </ac:spMkLst>
        </pc:spChg>
        <pc:spChg chg="add mod">
          <ac:chgData name="Yannik Stegmann" userId="c1c6171d-3fdd-4cfc-bb18-4a8403305f17" providerId="ADAL" clId="{0DDDFB56-2EE6-405E-8138-4A998F98D4AC}" dt="2023-03-21T15:37:39.858" v="88"/>
          <ac:spMkLst>
            <pc:docMk/>
            <pc:sldMk cId="3099367773" sldId="264"/>
            <ac:spMk id="7" creationId="{F71A4E97-96E7-0DD9-7C3B-1BABC6C271E9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0.689" v="89"/>
        <pc:sldMkLst>
          <pc:docMk/>
          <pc:sldMk cId="3889403214" sldId="265"/>
        </pc:sldMkLst>
        <pc:spChg chg="add mod">
          <ac:chgData name="Yannik Stegmann" userId="c1c6171d-3fdd-4cfc-bb18-4a8403305f17" providerId="ADAL" clId="{0DDDFB56-2EE6-405E-8138-4A998F98D4AC}" dt="2023-03-21T15:37:40.689" v="89"/>
          <ac:spMkLst>
            <pc:docMk/>
            <pc:sldMk cId="3889403214" sldId="265"/>
            <ac:spMk id="2" creationId="{2D5743B2-54A2-5325-5CF2-04E96A80DCE2}"/>
          </ac:spMkLst>
        </pc:spChg>
        <pc:spChg chg="del">
          <ac:chgData name="Yannik Stegmann" userId="c1c6171d-3fdd-4cfc-bb18-4a8403305f17" providerId="ADAL" clId="{0DDDFB56-2EE6-405E-8138-4A998F98D4AC}" dt="2023-03-21T15:36:48.275" v="71" actId="478"/>
          <ac:spMkLst>
            <pc:docMk/>
            <pc:sldMk cId="3889403214" sldId="265"/>
            <ac:spMk id="4" creationId="{E6A4DACA-7630-8DEC-D05B-0C7B897523B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2.603" v="90"/>
        <pc:sldMkLst>
          <pc:docMk/>
          <pc:sldMk cId="580557099" sldId="266"/>
        </pc:sldMkLst>
        <pc:spChg chg="add mod">
          <ac:chgData name="Yannik Stegmann" userId="c1c6171d-3fdd-4cfc-bb18-4a8403305f17" providerId="ADAL" clId="{0DDDFB56-2EE6-405E-8138-4A998F98D4AC}" dt="2023-03-21T15:37:42.603" v="90"/>
          <ac:spMkLst>
            <pc:docMk/>
            <pc:sldMk cId="580557099" sldId="266"/>
            <ac:spMk id="2" creationId="{325CB608-0695-48E9-8C52-F04D4192D880}"/>
          </ac:spMkLst>
        </pc:spChg>
        <pc:spChg chg="del">
          <ac:chgData name="Yannik Stegmann" userId="c1c6171d-3fdd-4cfc-bb18-4a8403305f17" providerId="ADAL" clId="{0DDDFB56-2EE6-405E-8138-4A998F98D4AC}" dt="2023-03-21T15:36:53.923" v="73" actId="478"/>
          <ac:spMkLst>
            <pc:docMk/>
            <pc:sldMk cId="580557099" sldId="266"/>
            <ac:spMk id="4" creationId="{E6A4DACA-7630-8DEC-D05B-0C7B897523B1}"/>
          </ac:spMkLst>
        </pc:spChg>
      </pc:sldChg>
      <pc:sldChg chg="modSp mod">
        <pc:chgData name="Yannik Stegmann" userId="c1c6171d-3fdd-4cfc-bb18-4a8403305f17" providerId="ADAL" clId="{0DDDFB56-2EE6-405E-8138-4A998F98D4AC}" dt="2023-03-21T15:36:33.942" v="67" actId="20577"/>
        <pc:sldMkLst>
          <pc:docMk/>
          <pc:sldMk cId="3768338568" sldId="267"/>
        </pc:sldMkLst>
        <pc:spChg chg="mod">
          <ac:chgData name="Yannik Stegmann" userId="c1c6171d-3fdd-4cfc-bb18-4a8403305f17" providerId="ADAL" clId="{0DDDFB56-2EE6-405E-8138-4A998F98D4AC}" dt="2023-03-21T15:36:33.942" v="67" actId="20577"/>
          <ac:spMkLst>
            <pc:docMk/>
            <pc:sldMk cId="3768338568" sldId="267"/>
            <ac:spMk id="4" creationId="{E6A4DACA-7630-8DEC-D05B-0C7B897523B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39.266" v="87"/>
        <pc:sldMkLst>
          <pc:docMk/>
          <pc:sldMk cId="4239533065" sldId="268"/>
        </pc:sldMkLst>
        <pc:spChg chg="add mod">
          <ac:chgData name="Yannik Stegmann" userId="c1c6171d-3fdd-4cfc-bb18-4a8403305f17" providerId="ADAL" clId="{0DDDFB56-2EE6-405E-8138-4A998F98D4AC}" dt="2023-03-21T15:37:39.266" v="87"/>
          <ac:spMkLst>
            <pc:docMk/>
            <pc:sldMk cId="4239533065" sldId="268"/>
            <ac:spMk id="2" creationId="{ECB6A2DB-F5BE-AF43-A476-D28713598FA9}"/>
          </ac:spMkLst>
        </pc:spChg>
        <pc:spChg chg="del">
          <ac:chgData name="Yannik Stegmann" userId="c1c6171d-3fdd-4cfc-bb18-4a8403305f17" providerId="ADAL" clId="{0DDDFB56-2EE6-405E-8138-4A998F98D4AC}" dt="2023-03-21T15:36:43.131" v="68" actId="478"/>
          <ac:spMkLst>
            <pc:docMk/>
            <pc:sldMk cId="4239533065" sldId="268"/>
            <ac:spMk id="4" creationId="{E6A4DACA-7630-8DEC-D05B-0C7B897523B1}"/>
          </ac:spMkLst>
        </pc:spChg>
        <pc:spChg chg="add del mod">
          <ac:chgData name="Yannik Stegmann" userId="c1c6171d-3fdd-4cfc-bb18-4a8403305f17" providerId="ADAL" clId="{0DDDFB56-2EE6-405E-8138-4A998F98D4AC}" dt="2023-03-21T13:24:18.146" v="18"/>
          <ac:spMkLst>
            <pc:docMk/>
            <pc:sldMk cId="4239533065" sldId="268"/>
            <ac:spMk id="7" creationId="{1B1B86BC-CB80-DFA4-B756-043B351BC898}"/>
          </ac:spMkLst>
        </pc:spChg>
        <pc:spChg chg="add mod">
          <ac:chgData name="Yannik Stegmann" userId="c1c6171d-3fdd-4cfc-bb18-4a8403305f17" providerId="ADAL" clId="{0DDDFB56-2EE6-405E-8138-4A998F98D4AC}" dt="2023-03-21T13:24:53.567" v="28"/>
          <ac:spMkLst>
            <pc:docMk/>
            <pc:sldMk cId="4239533065" sldId="268"/>
            <ac:spMk id="16" creationId="{FD1A582D-F637-4FD0-C6BD-872E8E0B254E}"/>
          </ac:spMkLst>
        </pc:spChg>
        <pc:picChg chg="add mod">
          <ac:chgData name="Yannik Stegmann" userId="c1c6171d-3fdd-4cfc-bb18-4a8403305f17" providerId="ADAL" clId="{0DDDFB56-2EE6-405E-8138-4A998F98D4AC}" dt="2023-03-21T13:24:21.889" v="22" actId="1076"/>
          <ac:picMkLst>
            <pc:docMk/>
            <pc:sldMk cId="4239533065" sldId="268"/>
            <ac:picMk id="9" creationId="{B7117E43-A068-A05E-8B6F-390BF6B75AE0}"/>
          </ac:picMkLst>
        </pc:picChg>
        <pc:picChg chg="add del mod">
          <ac:chgData name="Yannik Stegmann" userId="c1c6171d-3fdd-4cfc-bb18-4a8403305f17" providerId="ADAL" clId="{0DDDFB56-2EE6-405E-8138-4A998F98D4AC}" dt="2023-03-21T13:24:44.748" v="23" actId="478"/>
          <ac:picMkLst>
            <pc:docMk/>
            <pc:sldMk cId="4239533065" sldId="268"/>
            <ac:picMk id="11" creationId="{C2263184-7CCB-E7A9-924F-8E290E5AC1D7}"/>
          </ac:picMkLst>
        </pc:picChg>
        <pc:picChg chg="del">
          <ac:chgData name="Yannik Stegmann" userId="c1c6171d-3fdd-4cfc-bb18-4a8403305f17" providerId="ADAL" clId="{0DDDFB56-2EE6-405E-8138-4A998F98D4AC}" dt="2023-03-21T13:24:05.630" v="17" actId="478"/>
          <ac:picMkLst>
            <pc:docMk/>
            <pc:sldMk cId="4239533065" sldId="268"/>
            <ac:picMk id="13" creationId="{A9AC3A92-A586-0F90-28CA-3C703CC165DB}"/>
          </ac:picMkLst>
        </pc:picChg>
        <pc:picChg chg="add mod">
          <ac:chgData name="Yannik Stegmann" userId="c1c6171d-3fdd-4cfc-bb18-4a8403305f17" providerId="ADAL" clId="{0DDDFB56-2EE6-405E-8138-4A998F98D4AC}" dt="2023-03-21T13:24:49.658" v="27" actId="962"/>
          <ac:picMkLst>
            <pc:docMk/>
            <pc:sldMk cId="4239533065" sldId="268"/>
            <ac:picMk id="14" creationId="{D4F3D015-5248-98BB-CB5F-F582EC37CBE7}"/>
          </ac:picMkLst>
        </pc:picChg>
        <pc:picChg chg="del">
          <ac:chgData name="Yannik Stegmann" userId="c1c6171d-3fdd-4cfc-bb18-4a8403305f17" providerId="ADAL" clId="{0DDDFB56-2EE6-405E-8138-4A998F98D4AC}" dt="2023-03-21T13:24:05.630" v="17" actId="478"/>
          <ac:picMkLst>
            <pc:docMk/>
            <pc:sldMk cId="4239533065" sldId="268"/>
            <ac:picMk id="15" creationId="{4BD77E19-B0E7-32FF-E094-65A2A823B219}"/>
          </ac:picMkLst>
        </pc:picChg>
      </pc:sldChg>
      <pc:sldChg chg="addSp delSp modSp mod">
        <pc:chgData name="Yannik Stegmann" userId="c1c6171d-3fdd-4cfc-bb18-4a8403305f17" providerId="ADAL" clId="{0DDDFB56-2EE6-405E-8138-4A998F98D4AC}" dt="2023-03-21T15:37:43.394" v="91"/>
        <pc:sldMkLst>
          <pc:docMk/>
          <pc:sldMk cId="4163986700" sldId="269"/>
        </pc:sldMkLst>
        <pc:spChg chg="add mod">
          <ac:chgData name="Yannik Stegmann" userId="c1c6171d-3fdd-4cfc-bb18-4a8403305f17" providerId="ADAL" clId="{0DDDFB56-2EE6-405E-8138-4A998F98D4AC}" dt="2023-03-21T15:37:43.394" v="91"/>
          <ac:spMkLst>
            <pc:docMk/>
            <pc:sldMk cId="4163986700" sldId="269"/>
            <ac:spMk id="2" creationId="{3CF21DFF-E248-015C-9CC2-0C265A0A8B5F}"/>
          </ac:spMkLst>
        </pc:spChg>
        <pc:spChg chg="del">
          <ac:chgData name="Yannik Stegmann" userId="c1c6171d-3fdd-4cfc-bb18-4a8403305f17" providerId="ADAL" clId="{0DDDFB56-2EE6-405E-8138-4A998F98D4AC}" dt="2023-03-21T15:36:56.450" v="74" actId="478"/>
          <ac:spMkLst>
            <pc:docMk/>
            <pc:sldMk cId="4163986700" sldId="269"/>
            <ac:spMk id="4" creationId="{E6A4DACA-7630-8DEC-D05B-0C7B897523B1}"/>
          </ac:spMkLst>
        </pc:spChg>
        <pc:picChg chg="add mod">
          <ac:chgData name="Yannik Stegmann" userId="c1c6171d-3fdd-4cfc-bb18-4a8403305f17" providerId="ADAL" clId="{0DDDFB56-2EE6-405E-8138-4A998F98D4AC}" dt="2023-03-21T13:23:13.914" v="16" actId="1076"/>
          <ac:picMkLst>
            <pc:docMk/>
            <pc:sldMk cId="4163986700" sldId="269"/>
            <ac:picMk id="7" creationId="{DB034BAD-A7AE-15D7-31DB-2EF6310217AF}"/>
          </ac:picMkLst>
        </pc:picChg>
        <pc:picChg chg="add mod">
          <ac:chgData name="Yannik Stegmann" userId="c1c6171d-3fdd-4cfc-bb18-4a8403305f17" providerId="ADAL" clId="{0DDDFB56-2EE6-405E-8138-4A998F98D4AC}" dt="2023-03-21T13:23:12.369" v="14" actId="1076"/>
          <ac:picMkLst>
            <pc:docMk/>
            <pc:sldMk cId="4163986700" sldId="269"/>
            <ac:picMk id="9" creationId="{0C3C8CB7-F587-2BDE-C4E5-B981CB3CC7B3}"/>
          </ac:picMkLst>
        </pc:picChg>
        <pc:picChg chg="del">
          <ac:chgData name="Yannik Stegmann" userId="c1c6171d-3fdd-4cfc-bb18-4a8403305f17" providerId="ADAL" clId="{0DDDFB56-2EE6-405E-8138-4A998F98D4AC}" dt="2023-03-21T13:22:43.687" v="3" actId="478"/>
          <ac:picMkLst>
            <pc:docMk/>
            <pc:sldMk cId="4163986700" sldId="269"/>
            <ac:picMk id="11" creationId="{80F3947A-1CBD-AE20-C76A-9FD1FAAD563B}"/>
          </ac:picMkLst>
        </pc:picChg>
        <pc:picChg chg="del">
          <ac:chgData name="Yannik Stegmann" userId="c1c6171d-3fdd-4cfc-bb18-4a8403305f17" providerId="ADAL" clId="{0DDDFB56-2EE6-405E-8138-4A998F98D4AC}" dt="2023-03-21T13:22:42.686" v="2" actId="478"/>
          <ac:picMkLst>
            <pc:docMk/>
            <pc:sldMk cId="4163986700" sldId="269"/>
            <ac:picMk id="14" creationId="{32B51AB3-C090-E3BA-698C-2D305E34F43A}"/>
          </ac:picMkLst>
        </pc:picChg>
      </pc:sldChg>
      <pc:sldChg chg="addSp delSp modSp mod">
        <pc:chgData name="Yannik Stegmann" userId="c1c6171d-3fdd-4cfc-bb18-4a8403305f17" providerId="ADAL" clId="{0DDDFB56-2EE6-405E-8138-4A998F98D4AC}" dt="2023-03-21T15:37:45.018" v="93"/>
        <pc:sldMkLst>
          <pc:docMk/>
          <pc:sldMk cId="1822274860" sldId="270"/>
        </pc:sldMkLst>
        <pc:spChg chg="del">
          <ac:chgData name="Yannik Stegmann" userId="c1c6171d-3fdd-4cfc-bb18-4a8403305f17" providerId="ADAL" clId="{0DDDFB56-2EE6-405E-8138-4A998F98D4AC}" dt="2023-03-21T15:36:59.138" v="75" actId="478"/>
          <ac:spMkLst>
            <pc:docMk/>
            <pc:sldMk cId="1822274860" sldId="270"/>
            <ac:spMk id="4" creationId="{E6A4DACA-7630-8DEC-D05B-0C7B897523B1}"/>
          </ac:spMkLst>
        </pc:spChg>
        <pc:spChg chg="add mod">
          <ac:chgData name="Yannik Stegmann" userId="c1c6171d-3fdd-4cfc-bb18-4a8403305f17" providerId="ADAL" clId="{0DDDFB56-2EE6-405E-8138-4A998F98D4AC}" dt="2023-03-21T15:37:45.018" v="93"/>
          <ac:spMkLst>
            <pc:docMk/>
            <pc:sldMk cId="1822274860" sldId="270"/>
            <ac:spMk id="7" creationId="{037B3C07-AFA7-F224-D206-079C89DF2E7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53.892" v="101"/>
        <pc:sldMkLst>
          <pc:docMk/>
          <pc:sldMk cId="3759859159" sldId="271"/>
        </pc:sldMkLst>
        <pc:spChg chg="add mod">
          <ac:chgData name="Yannik Stegmann" userId="c1c6171d-3fdd-4cfc-bb18-4a8403305f17" providerId="ADAL" clId="{0DDDFB56-2EE6-405E-8138-4A998F98D4AC}" dt="2023-03-21T15:37:53.892" v="101"/>
          <ac:spMkLst>
            <pc:docMk/>
            <pc:sldMk cId="3759859159" sldId="271"/>
            <ac:spMk id="2" creationId="{5F8BDCD4-6F80-B817-66D0-5857A20F373B}"/>
          </ac:spMkLst>
        </pc:spChg>
        <pc:spChg chg="del">
          <ac:chgData name="Yannik Stegmann" userId="c1c6171d-3fdd-4cfc-bb18-4a8403305f17" providerId="ADAL" clId="{0DDDFB56-2EE6-405E-8138-4A998F98D4AC}" dt="2023-03-21T15:37:22.218" v="83" actId="478"/>
          <ac:spMkLst>
            <pc:docMk/>
            <pc:sldMk cId="3759859159" sldId="271"/>
            <ac:spMk id="4" creationId="{1A4C65CD-5FE3-43CC-C2C1-2F28592E6DF2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6.538" v="94"/>
        <pc:sldMkLst>
          <pc:docMk/>
          <pc:sldMk cId="2972117278" sldId="272"/>
        </pc:sldMkLst>
        <pc:spChg chg="add mod">
          <ac:chgData name="Yannik Stegmann" userId="c1c6171d-3fdd-4cfc-bb18-4a8403305f17" providerId="ADAL" clId="{0DDDFB56-2EE6-405E-8138-4A998F98D4AC}" dt="2023-03-21T15:37:46.538" v="94"/>
          <ac:spMkLst>
            <pc:docMk/>
            <pc:sldMk cId="2972117278" sldId="272"/>
            <ac:spMk id="2" creationId="{384A0814-07F7-1C3F-44F0-7D980A914A3A}"/>
          </ac:spMkLst>
        </pc:spChg>
        <pc:spChg chg="del">
          <ac:chgData name="Yannik Stegmann" userId="c1c6171d-3fdd-4cfc-bb18-4a8403305f17" providerId="ADAL" clId="{0DDDFB56-2EE6-405E-8138-4A998F98D4AC}" dt="2023-03-21T15:37:01.171" v="76" actId="478"/>
          <ac:spMkLst>
            <pc:docMk/>
            <pc:sldMk cId="2972117278" sldId="272"/>
            <ac:spMk id="4" creationId="{E6A4DACA-7630-8DEC-D05B-0C7B897523B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7.258" v="95"/>
        <pc:sldMkLst>
          <pc:docMk/>
          <pc:sldMk cId="2387571721" sldId="273"/>
        </pc:sldMkLst>
        <pc:spChg chg="add mod">
          <ac:chgData name="Yannik Stegmann" userId="c1c6171d-3fdd-4cfc-bb18-4a8403305f17" providerId="ADAL" clId="{0DDDFB56-2EE6-405E-8138-4A998F98D4AC}" dt="2023-03-21T15:37:47.258" v="95"/>
          <ac:spMkLst>
            <pc:docMk/>
            <pc:sldMk cId="2387571721" sldId="273"/>
            <ac:spMk id="2" creationId="{411BE5BD-3855-54E5-564C-0AAB49E33213}"/>
          </ac:spMkLst>
        </pc:spChg>
        <pc:spChg chg="del">
          <ac:chgData name="Yannik Stegmann" userId="c1c6171d-3fdd-4cfc-bb18-4a8403305f17" providerId="ADAL" clId="{0DDDFB56-2EE6-405E-8138-4A998F98D4AC}" dt="2023-03-21T15:37:08.306" v="78" actId="478"/>
          <ac:spMkLst>
            <pc:docMk/>
            <pc:sldMk cId="2387571721" sldId="273"/>
            <ac:spMk id="4" creationId="{E6A4DACA-7630-8DEC-D05B-0C7B897523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3BFF980-DDED-5FBA-09D9-667EA46A8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5A223E-3A2A-C241-82BF-D9D774CCBE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6EAF-F98F-4838-A343-37AAD32BDFF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0252F6-9A4E-77AE-795A-3A1A42062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7D9499-39E1-CE17-7C3E-C7720519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B13D3-7B30-4110-B396-DEC05DB869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32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D4D1-EA36-477F-B157-3C0B37C0A93C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17454-E5BD-49EE-9185-A4A75CC5D9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4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65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28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qualitative,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preperation</a:t>
            </a:r>
            <a:r>
              <a:rPr lang="de-DE" dirty="0"/>
              <a:t> and </a:t>
            </a:r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responses</a:t>
            </a:r>
            <a:r>
              <a:rPr lang="de-DE" dirty="0"/>
              <a:t>. </a:t>
            </a: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thy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so </a:t>
            </a:r>
            <a:r>
              <a:rPr lang="de-DE" dirty="0" err="1"/>
              <a:t>similar</a:t>
            </a:r>
            <a:r>
              <a:rPr lang="de-DE" dirty="0"/>
              <a:t> on a </a:t>
            </a:r>
            <a:r>
              <a:rPr lang="de-DE" dirty="0" err="1"/>
              <a:t>physiological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? </a:t>
            </a:r>
          </a:p>
          <a:p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 -&gt;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fight-or-flight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basically</a:t>
            </a:r>
            <a:r>
              <a:rPr lang="de-DE" dirty="0"/>
              <a:t> also a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.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physiological</a:t>
            </a:r>
            <a:r>
              <a:rPr lang="de-DE" dirty="0"/>
              <a:t> </a:t>
            </a:r>
            <a:r>
              <a:rPr lang="de-DE" dirty="0" err="1"/>
              <a:t>adaptations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. </a:t>
            </a:r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 just a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? Also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fMRI </a:t>
            </a:r>
            <a:r>
              <a:rPr lang="de-DE" dirty="0" err="1"/>
              <a:t>studies</a:t>
            </a:r>
            <a:r>
              <a:rPr lang="de-DE" dirty="0"/>
              <a:t>,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supplementary</a:t>
            </a:r>
            <a:r>
              <a:rPr lang="de-DE" dirty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, and </a:t>
            </a:r>
            <a:r>
              <a:rPr lang="de-DE" dirty="0" err="1"/>
              <a:t>pre</a:t>
            </a:r>
            <a:r>
              <a:rPr lang="de-DE" dirty="0"/>
              <a:t>-motor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.</a:t>
            </a:r>
          </a:p>
          <a:p>
            <a:r>
              <a:rPr lang="de-DE" dirty="0"/>
              <a:t>Thus, in </a:t>
            </a:r>
            <a:r>
              <a:rPr lang="de-DE" dirty="0" err="1"/>
              <a:t>our</a:t>
            </a:r>
            <a:r>
              <a:rPr lang="de-DE" dirty="0"/>
              <a:t> passive </a:t>
            </a:r>
            <a:r>
              <a:rPr lang="de-DE" dirty="0" err="1"/>
              <a:t>fear</a:t>
            </a:r>
            <a:r>
              <a:rPr lang="de-DE" dirty="0"/>
              <a:t> </a:t>
            </a:r>
            <a:r>
              <a:rPr lang="de-DE" dirty="0" err="1"/>
              <a:t>conditioning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physiology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just an „</a:t>
            </a:r>
            <a:r>
              <a:rPr lang="de-DE" dirty="0" err="1"/>
              <a:t>inhibited</a:t>
            </a:r>
            <a:r>
              <a:rPr lang="de-DE" dirty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“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possibly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32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86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469DC-DC49-4890-A72B-3F451870B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DA350F-4E80-4009-A2A1-A7D0683AA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D00FB9-2EBF-4E55-A512-BDA86D12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E22-B91F-4F16-9FC8-49F849740E87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984F4F-6B2A-45A4-83F6-1207F898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709EE-3748-497D-8429-85188AB7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23093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6A760-1386-458A-AAB8-0E9B1634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B4C55A-E18B-41A1-855F-F188E658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A74AA-0EC2-4CF9-BC58-34FDA587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A9E8-CA8C-4619-9F4A-68FE8DFAFD6A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98C6C2-9B9C-47BA-A1BA-000303F5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14F59F-103E-41DD-ACBC-8D90B663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85604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DA63253-DEE7-40AF-BAE3-F588F2FE7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298A91-A7BF-4223-91D2-81C214AAC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E8CD02-97EA-4730-A7EC-3A9677A9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4AF6-7927-4F72-8EBD-34AA582D65CC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FFA53E-B01B-4D88-B6E2-6ECD7E12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25CE25-1866-4A5E-A0FC-4F7F15B7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0138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E906F-9BD4-400A-95CA-E1283034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7DEBEF1-5036-75E8-D056-B33C4ED8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FECB0D-A510-0E4F-4980-C31CA2E5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Yannik Stegmann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12B809-D398-EA87-C676-1DBD2DF1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1C93133-C79A-D698-7601-0D16E959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1206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07BEE-5C72-44F6-9A6C-19380D4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62DA5-2222-44F2-B724-3153611D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5D8F28-2E8F-4941-97E1-B5255663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94A1-970D-4CD8-9E23-B2A971395B08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4EC96D-20CF-4DA4-94B4-82776DA2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9D1D52-2719-413A-80F1-5F683F99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6537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9AA75-6F73-4C4C-8998-8CAB60B1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D9A468-8C37-4500-B253-3D47503AE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FAE2BD-FACC-41A6-8281-8D54B212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247D9B-4A63-48C1-9C8A-5DFFD4C8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416-79D8-492A-8A0B-E764AD884252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CD46FD-513B-4ED0-B798-2CE4344F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D3339E-105D-4941-B936-CDE8D883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7415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0EB90-12DC-4596-99F5-78B4DF10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17"/>
            <a:ext cx="10515600" cy="1325563"/>
          </a:xfrm>
        </p:spPr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A849C8-3772-4BA5-A4D1-F57D6ADE2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6BA712-1926-4D98-9313-2A971EE11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AFD1D2-A635-4620-B6EF-C4DF6559A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EA270D-7191-492F-86AA-E9C98C57A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BED6A7-170B-4D4B-8FF8-CC3B3D37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1327-7BA3-4008-AE4A-4A2FABA23FB5}" type="datetime1">
              <a:rPr lang="de-DE" smtClean="0"/>
              <a:t>21.10.2025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D7B755-7763-4757-AEE6-5A2821AD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5467C4-6298-4517-BB58-1040AE0D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54676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B0E22-4CD7-4A55-A8FB-69959E40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3E8D71-2212-4513-BCD9-801A2818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BDBF-9AB0-4409-8F1A-29094B05091E}" type="datetime1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3E788B-0E66-4218-903B-A6479813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831206-CF21-465A-8F91-C531E988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85504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EF0C47-0977-4765-85B3-38102C4E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0460-ABA0-44C2-BA68-6BB7E2665075}" type="datetime1">
              <a:rPr lang="de-DE" smtClean="0"/>
              <a:t>21.10.2025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E75FF-C7F2-4D4F-9F5F-5975C849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48B1-D787-439F-8FFE-8E832CD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78873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CD365-5782-4480-9FBC-97CFB812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7F806E-7A25-4DB0-9451-B2A15A4C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0C9B1E-0733-4F73-BE94-555B66316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334CCC-D02F-4DC8-A260-79A00C6C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853F-0EBC-40A5-8503-63EC1AD9E9ED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26E81E-5C9D-42B0-A1AF-BB984154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BEA6C-B419-47BD-A032-BA4F282F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4212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CF106-78A2-44C4-AA89-8CA782F6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C343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37AF09-2D57-4779-AE45-F821C29EC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D04D8D-3449-4B68-BD53-7C5E3AF6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B8D55F-9198-4ADF-B5CE-430C37FC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05A-6D0A-468E-8046-44281CF21986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DA9A32-F5E0-4F29-A3EA-D64C63D0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70F3D7-8519-4EAA-834A-4D169032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34526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0D3999-530C-416E-AFDD-263CBA95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0CF8B1-A5F1-42EC-88B8-0F9B2D869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6221"/>
            <a:ext cx="10515600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AD4205-3851-403B-99F4-72524F20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146686-BB92-4226-AAEF-AEF511EE8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CB17DF-F727-4A1C-A666-ECB50068C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9BE15A-6AE7-40ED-A263-B1E2525293D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A4D96C5-5047-4A96-A779-C9F58A580CF8}"/>
              </a:ext>
            </a:extLst>
          </p:cNvPr>
          <p:cNvCxnSpPr>
            <a:cxnSpLocks/>
          </p:cNvCxnSpPr>
          <p:nvPr userDrawn="1"/>
        </p:nvCxnSpPr>
        <p:spPr>
          <a:xfrm>
            <a:off x="835854" y="6260346"/>
            <a:ext cx="10515600" cy="83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02B07E7-3D4B-2A8B-FD81-1277A7FD04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5854" y="1054684"/>
            <a:ext cx="10498222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2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C34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C343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annik.stegmann@uni-wuerzburg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mailto:yannik.stegmann@uni-wuerzburg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hyperlink" Target="https://osf.io/2kp4s" TargetMode="External"/><Relationship Id="rId5" Type="http://schemas.openxmlformats.org/officeDocument/2006/relationships/image" Target="../media/image23.sv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10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image" Target="../media/image21.sv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0.png"/><Relationship Id="rId20" Type="http://schemas.openxmlformats.org/officeDocument/2006/relationships/hyperlink" Target="https://osf.io/2kp4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0.png"/><Relationship Id="rId5" Type="http://schemas.openxmlformats.org/officeDocument/2006/relationships/image" Target="../media/image31.png"/><Relationship Id="rId15" Type="http://schemas.openxmlformats.org/officeDocument/2006/relationships/image" Target="../media/image34.svg"/><Relationship Id="rId10" Type="http://schemas.openxmlformats.org/officeDocument/2006/relationships/image" Target="../media/image25.svg"/><Relationship Id="rId19" Type="http://schemas.openxmlformats.org/officeDocument/2006/relationships/image" Target="../media/image5.jpeg"/><Relationship Id="rId4" Type="http://schemas.openxmlformats.org/officeDocument/2006/relationships/image" Target="../media/image30.png"/><Relationship Id="rId9" Type="http://schemas.openxmlformats.org/officeDocument/2006/relationships/image" Target="../media/image24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sf.io/2kp4s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23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Relationship Id="rId1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5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image" Target="../media/image23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88B8646-0428-EBC2-1EB6-56D43FD286D1}"/>
              </a:ext>
            </a:extLst>
          </p:cNvPr>
          <p:cNvSpPr/>
          <p:nvPr/>
        </p:nvSpPr>
        <p:spPr>
          <a:xfrm>
            <a:off x="85724" y="5966373"/>
            <a:ext cx="12011025" cy="65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BC18C9-0CB7-0BB1-998E-ECD3B0487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822" y="809578"/>
            <a:ext cx="10765578" cy="2818525"/>
          </a:xfrm>
        </p:spPr>
        <p:txBody>
          <a:bodyPr/>
          <a:lstStyle/>
          <a:p>
            <a:pPr algn="l"/>
            <a:b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Electrocortical and Psychophysiological Responses in Anticipation of Avoidable and Inevitable Threats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A1D8C20-418A-C15F-C0F5-35BAE77A7F32}"/>
              </a:ext>
            </a:extLst>
          </p:cNvPr>
          <p:cNvSpPr/>
          <p:nvPr/>
        </p:nvSpPr>
        <p:spPr>
          <a:xfrm>
            <a:off x="816821" y="1469737"/>
            <a:ext cx="8686800" cy="586821"/>
          </a:xfrm>
          <a:prstGeom prst="rect">
            <a:avLst/>
          </a:prstGeom>
          <a:blipFill dpi="0"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2C2EAC-45C4-C5B6-EE66-CD0CCBC25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821" y="3428999"/>
            <a:ext cx="7442275" cy="2391697"/>
          </a:xfrm>
        </p:spPr>
        <p:txBody>
          <a:bodyPr>
            <a:normAutofit/>
          </a:bodyPr>
          <a:lstStyle/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Yannik Stegmann (</a:t>
            </a:r>
            <a:r>
              <a:rPr lang="en-US" sz="1800" dirty="0">
                <a:hlinkClick r:id="rId4"/>
              </a:rPr>
              <a:t>yannik.stegmann@uni-wuerzburg.de</a:t>
            </a:r>
            <a:r>
              <a:rPr lang="en-US" sz="1800" dirty="0"/>
              <a:t>) </a:t>
            </a:r>
          </a:p>
          <a:p>
            <a:pPr algn="l"/>
            <a:r>
              <a:rPr lang="en-US" sz="1800" dirty="0"/>
              <a:t>European Meeting on Human Fear Conditioning</a:t>
            </a:r>
          </a:p>
          <a:p>
            <a:pPr algn="l"/>
            <a:r>
              <a:rPr lang="en-US" sz="1800" dirty="0"/>
              <a:t>Egmond </a:t>
            </a:r>
            <a:r>
              <a:rPr lang="en-US" sz="1800" dirty="0" err="1"/>
              <a:t>aan</a:t>
            </a:r>
            <a:r>
              <a:rPr lang="en-US" sz="1800" dirty="0"/>
              <a:t> Zee</a:t>
            </a:r>
          </a:p>
          <a:p>
            <a:pPr algn="l"/>
            <a:fld id="{2B2DEB9F-7CF6-4A17-8B68-E302E80195A2}" type="datetime1">
              <a:rPr lang="de-DE" sz="1800" smtClean="0"/>
              <a:pPr algn="l"/>
              <a:t>21.10.2025</a:t>
            </a:fld>
            <a:endParaRPr lang="de-DE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000282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A243E7-5326-40ED-BDEE-AEC5C805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1C7D546-46AC-45DF-B0C1-317728130939}" type="datetime1">
              <a:rPr lang="de-DE" smtClean="0"/>
              <a:pPr/>
              <a:t>21.10.2025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4E14DD-A56D-4AB3-AC63-84023C18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9BE15A-6AE7-40ED-A263-B1E2525293DD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EF94374-867C-E0E0-852F-80DAEA25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F7D5CFAE-C079-CE24-FD37-B91276F54B97}"/>
              </a:ext>
            </a:extLst>
          </p:cNvPr>
          <p:cNvSpPr txBox="1">
            <a:spLocks/>
          </p:cNvSpPr>
          <p:nvPr/>
        </p:nvSpPr>
        <p:spPr>
          <a:xfrm>
            <a:off x="838200" y="1702066"/>
            <a:ext cx="2506894" cy="568787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Gamer Lab: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  <p:pic>
        <p:nvPicPr>
          <p:cNvPr id="14" name="Grafik 13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D4C7F923-9008-15B5-FD0C-D4200C5B2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  <p:sp>
        <p:nvSpPr>
          <p:cNvPr id="15" name="Untertitel 2">
            <a:extLst>
              <a:ext uri="{FF2B5EF4-FFF2-40B4-BE49-F238E27FC236}">
                <a16:creationId xmlns:a16="http://schemas.microsoft.com/office/drawing/2014/main" id="{73193BAA-3BD2-8FDB-10C5-BB5FD33EDE59}"/>
              </a:ext>
            </a:extLst>
          </p:cNvPr>
          <p:cNvSpPr txBox="1">
            <a:spLocks/>
          </p:cNvSpPr>
          <p:nvPr/>
        </p:nvSpPr>
        <p:spPr>
          <a:xfrm>
            <a:off x="1393031" y="6297225"/>
            <a:ext cx="9405937" cy="70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1200" dirty="0"/>
              <a:t>Yannik Stegmann - University of Würzburg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1200" dirty="0"/>
              <a:t>Mail: </a:t>
            </a:r>
            <a:r>
              <a:rPr lang="de-DE" sz="1200" dirty="0">
                <a:solidFill>
                  <a:srgbClr val="0070C0"/>
                </a:solidFill>
                <a:hlinkClick r:id="rId4"/>
              </a:rPr>
              <a:t>yannik.stegmann@uni-wuerzburg.de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/>
              <a:t>Bluesky</a:t>
            </a:r>
            <a:r>
              <a:rPr lang="de-DE" sz="1200" dirty="0"/>
              <a:t>: @yannikstegmann.bsky.social</a:t>
            </a:r>
            <a:endParaRPr lang="de-DE" sz="1200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4F772-C543-5B28-DFF2-C386D986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632" y="1710813"/>
            <a:ext cx="5247968" cy="39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F34A58-660E-FFF7-56EE-95C979B6B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8C7D64-C14C-F0EA-D0CD-DA8D9233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D600F9-1730-D480-6C81-CD4A56DC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A8967A-E1D2-2601-B752-9808E2DE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2</a:t>
            </a:fld>
            <a:r>
              <a:rPr lang="de-DE" dirty="0"/>
              <a:t>/9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33006F-C5AF-92FE-0B06-736A458D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BD627A87-4208-D4E4-A3EB-B9147A288F09}"/>
              </a:ext>
            </a:extLst>
          </p:cNvPr>
          <p:cNvSpPr txBox="1">
            <a:spLocks/>
          </p:cNvSpPr>
          <p:nvPr/>
        </p:nvSpPr>
        <p:spPr>
          <a:xfrm>
            <a:off x="838200" y="1946495"/>
            <a:ext cx="10515600" cy="2236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010"/>
              </a:spcAft>
              <a:buFont typeface="Arial" panose="020B0604020202020204" pitchFamily="34" charset="0"/>
              <a:buNone/>
            </a:pPr>
            <a:r>
              <a:rPr lang="en-US" sz="1800">
                <a:cs typeface="Arial" panose="020B0604020202020204" pitchFamily="34" charset="0"/>
              </a:rPr>
              <a:t>Defensive responses are crucial for survival in dangerous environments!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draußen, Wasser, Himmel, Erde enthält.&#10;&#10;Automatisch generierte Beschreibung">
            <a:extLst>
              <a:ext uri="{FF2B5EF4-FFF2-40B4-BE49-F238E27FC236}">
                <a16:creationId xmlns:a16="http://schemas.microsoft.com/office/drawing/2014/main" id="{0538ABE8-9086-0BCC-B8D9-817B0D4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873" y="2821539"/>
            <a:ext cx="4249848" cy="2815271"/>
          </a:xfrm>
          <a:prstGeom prst="rect">
            <a:avLst/>
          </a:prstGeom>
        </p:spPr>
      </p:pic>
      <p:pic>
        <p:nvPicPr>
          <p:cNvPr id="9" name="Grafik 8" descr="Ein Bild, das Computer, Im Haus, computer, Person enthält.&#10;&#10;Automatisch generierte Beschreibung">
            <a:extLst>
              <a:ext uri="{FF2B5EF4-FFF2-40B4-BE49-F238E27FC236}">
                <a16:creationId xmlns:a16="http://schemas.microsoft.com/office/drawing/2014/main" id="{C5AAAAAD-2ED3-67A8-BBB4-DCD64F679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281" y="2821538"/>
            <a:ext cx="4249848" cy="2815271"/>
          </a:xfrm>
          <a:prstGeom prst="rect">
            <a:avLst/>
          </a:prstGeom>
        </p:spPr>
      </p:pic>
      <p:pic>
        <p:nvPicPr>
          <p:cNvPr id="10" name="Grafik 9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E96C43EB-316D-AFBD-03D1-44555977A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84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33A01-5036-35DA-11C2-B86B5F61E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D1B6A4-777E-2815-0D9E-3B341E8FD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76" y="1338263"/>
            <a:ext cx="10515600" cy="4897405"/>
          </a:xfrm>
        </p:spPr>
        <p:txBody>
          <a:bodyPr/>
          <a:lstStyle/>
          <a:p>
            <a:r>
              <a:rPr lang="en-US" sz="2400" dirty="0">
                <a:latin typeface="Segoe UI (Textkörper)"/>
                <a:cs typeface="Arial" panose="020B0604020202020204" pitchFamily="34" charset="0"/>
              </a:rPr>
              <a:t>Many animals typically respond with </a:t>
            </a:r>
            <a:r>
              <a:rPr lang="en-US" sz="2400" b="1" dirty="0">
                <a:latin typeface="Segoe UI (Textkörper)"/>
                <a:cs typeface="Arial" panose="020B0604020202020204" pitchFamily="34" charset="0"/>
              </a:rPr>
              <a:t>freezing</a:t>
            </a:r>
            <a:r>
              <a:rPr lang="en-US" sz="2400" dirty="0">
                <a:latin typeface="Segoe UI (Textkörper)"/>
                <a:cs typeface="Arial" panose="020B0604020202020204" pitchFamily="34" charset="0"/>
              </a:rPr>
              <a:t> behavior to threat 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D7DAC8-AFA6-BD11-45D7-4F4A6085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C69B09-FDBF-78D5-F47D-76136034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(Roelofs et al</a:t>
            </a:r>
            <a:r>
              <a:rPr lang="de-DE"/>
              <a:t>., 2017; </a:t>
            </a:r>
            <a:r>
              <a:rPr lang="de-DE" dirty="0"/>
              <a:t>2022, Nat Rev </a:t>
            </a:r>
            <a:r>
              <a:rPr lang="de-DE" dirty="0" err="1"/>
              <a:t>Neurosci</a:t>
            </a:r>
            <a:r>
              <a:rPr lang="de-DE" dirty="0"/>
              <a:t>)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0361C5-5E01-5FC6-447C-5107B9BD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3</a:t>
            </a:fld>
            <a:r>
              <a:rPr lang="de-DE" dirty="0"/>
              <a:t>/9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009AA0-FF7D-38D9-677E-7E800C29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9B884EE-5615-8130-B430-F78336F4EFD0}"/>
              </a:ext>
            </a:extLst>
          </p:cNvPr>
          <p:cNvCxnSpPr>
            <a:cxnSpLocks/>
          </p:cNvCxnSpPr>
          <p:nvPr/>
        </p:nvCxnSpPr>
        <p:spPr>
          <a:xfrm>
            <a:off x="3905250" y="4284131"/>
            <a:ext cx="945151" cy="96334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46197A9-480F-0503-FF95-56DA4418F336}"/>
              </a:ext>
            </a:extLst>
          </p:cNvPr>
          <p:cNvCxnSpPr>
            <a:cxnSpLocks/>
          </p:cNvCxnSpPr>
          <p:nvPr/>
        </p:nvCxnSpPr>
        <p:spPr>
          <a:xfrm flipV="1">
            <a:off x="3868634" y="2794448"/>
            <a:ext cx="914191" cy="879517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F8AC9DC-FF06-5151-4EEA-0196BDDF7539}"/>
              </a:ext>
            </a:extLst>
          </p:cNvPr>
          <p:cNvCxnSpPr>
            <a:cxnSpLocks/>
          </p:cNvCxnSpPr>
          <p:nvPr/>
        </p:nvCxnSpPr>
        <p:spPr>
          <a:xfrm flipH="1">
            <a:off x="2428087" y="4284131"/>
            <a:ext cx="479477" cy="50600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591647D-F90B-8AF0-4846-C409C85D9B03}"/>
              </a:ext>
            </a:extLst>
          </p:cNvPr>
          <p:cNvCxnSpPr>
            <a:cxnSpLocks/>
          </p:cNvCxnSpPr>
          <p:nvPr/>
        </p:nvCxnSpPr>
        <p:spPr>
          <a:xfrm>
            <a:off x="2209800" y="2994467"/>
            <a:ext cx="916053" cy="814549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CF59EC5-8DA1-4485-DA0C-12F332CFEC2F}"/>
              </a:ext>
            </a:extLst>
          </p:cNvPr>
          <p:cNvSpPr/>
          <p:nvPr/>
        </p:nvSpPr>
        <p:spPr>
          <a:xfrm>
            <a:off x="4115967" y="4437473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9DA5A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Orienting</a:t>
            </a:r>
            <a:r>
              <a:rPr lang="de-DE" sz="1600" kern="1200" dirty="0"/>
              <a:t>: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Enhanced </a:t>
            </a:r>
            <a:r>
              <a:rPr lang="de-DE" sz="1600" kern="1200" dirty="0" err="1"/>
              <a:t>sensory</a:t>
            </a:r>
            <a:r>
              <a:rPr lang="de-DE" sz="1600" kern="1200" dirty="0"/>
              <a:t> </a:t>
            </a:r>
            <a:r>
              <a:rPr lang="de-DE" sz="1600" kern="1200" dirty="0" err="1"/>
              <a:t>intake</a:t>
            </a:r>
            <a:endParaRPr lang="de-DE" sz="1600" kern="1200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197F434C-216F-FF89-ED76-3C28064CB359}"/>
              </a:ext>
            </a:extLst>
          </p:cNvPr>
          <p:cNvSpPr/>
          <p:nvPr/>
        </p:nvSpPr>
        <p:spPr>
          <a:xfrm>
            <a:off x="4115967" y="1809000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B9DCD8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Planning</a:t>
            </a:r>
            <a:r>
              <a:rPr lang="de-DE" sz="1600" kern="1200" dirty="0"/>
              <a:t>: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Risk </a:t>
            </a:r>
            <a:r>
              <a:rPr lang="de-DE" sz="1600" kern="1200" dirty="0" err="1"/>
              <a:t>assessment</a:t>
            </a:r>
            <a:r>
              <a:rPr lang="de-DE" sz="1600" kern="1200" dirty="0"/>
              <a:t> 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8C927D4-B3E2-C54E-B512-4818C00D9925}"/>
              </a:ext>
            </a:extLst>
          </p:cNvPr>
          <p:cNvSpPr/>
          <p:nvPr/>
        </p:nvSpPr>
        <p:spPr>
          <a:xfrm>
            <a:off x="1299936" y="1809000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75C6C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Immobility</a:t>
            </a:r>
            <a:r>
              <a:rPr lang="de-DE" sz="1600" kern="1200" dirty="0"/>
              <a:t>: 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Reduced</a:t>
            </a:r>
            <a:r>
              <a:rPr lang="de-DE" sz="1600" kern="1200" dirty="0"/>
              <a:t> </a:t>
            </a:r>
            <a:r>
              <a:rPr lang="de-DE" sz="1600" dirty="0" err="1"/>
              <a:t>v</a:t>
            </a:r>
            <a:r>
              <a:rPr lang="de-DE" sz="1600" kern="1200" dirty="0" err="1"/>
              <a:t>isibility</a:t>
            </a:r>
            <a:endParaRPr lang="de-DE" sz="1600" kern="1200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9538CAF9-0D1D-5895-8F96-7D00B6C2EB07}"/>
              </a:ext>
            </a:extLst>
          </p:cNvPr>
          <p:cNvSpPr/>
          <p:nvPr/>
        </p:nvSpPr>
        <p:spPr>
          <a:xfrm>
            <a:off x="1299936" y="4437473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Cardiac</a:t>
            </a:r>
            <a:r>
              <a:rPr lang="de-DE" sz="1600" kern="1200" dirty="0"/>
              <a:t> </a:t>
            </a:r>
            <a:r>
              <a:rPr lang="en-US" sz="1600" kern="1200" dirty="0"/>
              <a:t>deceleration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6A22CA4-FF98-99AC-C03E-1C1415633887}"/>
              </a:ext>
            </a:extLst>
          </p:cNvPr>
          <p:cNvSpPr/>
          <p:nvPr/>
        </p:nvSpPr>
        <p:spPr>
          <a:xfrm>
            <a:off x="2707952" y="3123237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97867D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494" tIns="180494" rIns="180494" bIns="18049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b="1" kern="1200" dirty="0"/>
              <a:t>Freezing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A3F513D-468A-D35F-758F-5D144BBE3303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2109936" y="3429000"/>
            <a:ext cx="0" cy="100847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D5BEFA8-8694-347B-6D02-B12ADA14FA1E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4925967" y="3429000"/>
            <a:ext cx="0" cy="100847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AC484C9-226F-07BF-9E47-C0BD7FEA7730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2919936" y="2619000"/>
            <a:ext cx="119603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0145CE8-6188-8648-29C7-9C13377BA889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2919936" y="5247473"/>
            <a:ext cx="119603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4AFCEDC9-C99F-3612-E0F2-E88984077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1807" y="1413645"/>
            <a:ext cx="742795" cy="3726503"/>
          </a:xfrm>
          <a:prstGeom prst="rect">
            <a:avLst/>
          </a:prstGeom>
        </p:spPr>
      </p:pic>
      <p:sp>
        <p:nvSpPr>
          <p:cNvPr id="24" name="Geschweifte Klammer rechts 23">
            <a:extLst>
              <a:ext uri="{FF2B5EF4-FFF2-40B4-BE49-F238E27FC236}">
                <a16:creationId xmlns:a16="http://schemas.microsoft.com/office/drawing/2014/main" id="{D78A426F-612D-0AB6-0B99-07EBB794E1F6}"/>
              </a:ext>
            </a:extLst>
          </p:cNvPr>
          <p:cNvSpPr/>
          <p:nvPr/>
        </p:nvSpPr>
        <p:spPr>
          <a:xfrm>
            <a:off x="5713416" y="1809000"/>
            <a:ext cx="628223" cy="4248473"/>
          </a:xfrm>
          <a:prstGeom prst="rightBrace">
            <a:avLst>
              <a:gd name="adj1" fmla="val 40249"/>
              <a:gd name="adj2" fmla="val 50241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BEDA139E-4E77-C305-F766-20940D56D4B3}"/>
              </a:ext>
            </a:extLst>
          </p:cNvPr>
          <p:cNvSpPr/>
          <p:nvPr/>
        </p:nvSpPr>
        <p:spPr>
          <a:xfrm>
            <a:off x="6372572" y="2862566"/>
            <a:ext cx="2160000" cy="216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228A84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600" kern="1200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EBE7DFC-E930-A8DC-F962-1D9280A2B246}"/>
              </a:ext>
            </a:extLst>
          </p:cNvPr>
          <p:cNvSpPr txBox="1"/>
          <p:nvPr/>
        </p:nvSpPr>
        <p:spPr>
          <a:xfrm>
            <a:off x="6738781" y="3438331"/>
            <a:ext cx="1483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State </a:t>
            </a:r>
            <a:r>
              <a:rPr lang="de-DE" dirty="0" err="1"/>
              <a:t>of</a:t>
            </a:r>
            <a:endParaRPr lang="de-DE" dirty="0"/>
          </a:p>
          <a:p>
            <a:pPr algn="ctr"/>
            <a:r>
              <a:rPr lang="de-DE" b="1" dirty="0" err="1"/>
              <a:t>Attentive</a:t>
            </a:r>
            <a:r>
              <a:rPr lang="de-DE" b="1" dirty="0"/>
              <a:t> </a:t>
            </a:r>
            <a:r>
              <a:rPr lang="de-DE" b="1" dirty="0" err="1"/>
              <a:t>Immobility</a:t>
            </a:r>
            <a:endParaRPr lang="de-DE" b="1" dirty="0"/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4C8CF0D8-AD41-F4C9-5FDC-44A64654CF80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flipV="1">
            <a:off x="8532572" y="2852894"/>
            <a:ext cx="921308" cy="1089672"/>
          </a:xfrm>
          <a:prstGeom prst="bentConnector3">
            <a:avLst>
              <a:gd name="adj1" fmla="val 55136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D02B4018-25ED-88E4-20F4-2250086DB787}"/>
              </a:ext>
            </a:extLst>
          </p:cNvPr>
          <p:cNvSpPr/>
          <p:nvPr/>
        </p:nvSpPr>
        <p:spPr>
          <a:xfrm>
            <a:off x="9453880" y="2042894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Action </a:t>
            </a:r>
            <a:r>
              <a:rPr lang="de-DE" sz="1600" kern="1200" dirty="0" err="1"/>
              <a:t>Preperation</a:t>
            </a:r>
            <a:endParaRPr lang="de-DE" sz="1600" kern="1200" dirty="0"/>
          </a:p>
        </p:txBody>
      </p:sp>
      <p:pic>
        <p:nvPicPr>
          <p:cNvPr id="39" name="Grafik 38" descr="Ein Bild, das Computer, Im Haus, computer, Person enthält.&#10;&#10;Automatisch generierte Beschreibung">
            <a:extLst>
              <a:ext uri="{FF2B5EF4-FFF2-40B4-BE49-F238E27FC236}">
                <a16:creationId xmlns:a16="http://schemas.microsoft.com/office/drawing/2014/main" id="{4CF98A25-81BB-E0C9-D516-56EAA9F49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3880" y="4212566"/>
            <a:ext cx="1620000" cy="16200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43" name="Grafik 42" descr="Ein Bild, das Symbol, Design enthält.&#10;&#10;KI-generierte Inhalte können fehlerhaft sein.">
            <a:extLst>
              <a:ext uri="{FF2B5EF4-FFF2-40B4-BE49-F238E27FC236}">
                <a16:creationId xmlns:a16="http://schemas.microsoft.com/office/drawing/2014/main" id="{B5A4EF0B-4826-BB6C-D24E-952DB0831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7020">
            <a:off x="10300830" y="1449009"/>
            <a:ext cx="1112157" cy="954979"/>
          </a:xfrm>
          <a:prstGeom prst="rect">
            <a:avLst/>
          </a:prstGeom>
        </p:spPr>
      </p:pic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5B92B898-5D9F-F805-436A-37682846D787}"/>
              </a:ext>
            </a:extLst>
          </p:cNvPr>
          <p:cNvCxnSpPr>
            <a:stCxn id="34" idx="3"/>
            <a:endCxn id="39" idx="0"/>
          </p:cNvCxnSpPr>
          <p:nvPr/>
        </p:nvCxnSpPr>
        <p:spPr>
          <a:xfrm>
            <a:off x="10263880" y="3662894"/>
            <a:ext cx="0" cy="549672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fik 55" descr="Ein Bild, das Verkehrsschild, Text, Schrift, Beschilderung enthält.&#10;&#10;KI-generierte Inhalte können fehlerhaft sein.">
            <a:extLst>
              <a:ext uri="{FF2B5EF4-FFF2-40B4-BE49-F238E27FC236}">
                <a16:creationId xmlns:a16="http://schemas.microsoft.com/office/drawing/2014/main" id="{28FBBB0D-5D72-F0F6-BE7D-07E4960E2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1" t="5510" r="9819" b="43350"/>
          <a:stretch/>
        </p:blipFill>
        <p:spPr>
          <a:xfrm rot="850096">
            <a:off x="10570098" y="3999827"/>
            <a:ext cx="617358" cy="566918"/>
          </a:xfrm>
          <a:prstGeom prst="rect">
            <a:avLst/>
          </a:prstGeom>
        </p:spPr>
      </p:pic>
      <p:pic>
        <p:nvPicPr>
          <p:cNvPr id="7" name="Grafik 6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B3482593-E103-6860-03F6-4EE19D9DA2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57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318B7-E04D-0FE5-8A79-D2FC0C181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C2EE32-3E5E-E439-DE08-F6CC9BCB4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Passive vs. </a:t>
            </a:r>
            <a:r>
              <a:rPr lang="de-DE" sz="2400" dirty="0" err="1"/>
              <a:t>active</a:t>
            </a:r>
            <a:r>
              <a:rPr lang="de-DE" sz="2400" dirty="0"/>
              <a:t> </a:t>
            </a:r>
            <a:r>
              <a:rPr lang="de-DE" sz="2400" dirty="0" err="1"/>
              <a:t>threat</a:t>
            </a:r>
            <a:r>
              <a:rPr lang="de-DE" sz="2400" dirty="0"/>
              <a:t> </a:t>
            </a:r>
            <a:r>
              <a:rPr lang="de-DE" sz="2400" dirty="0" err="1"/>
              <a:t>anticipation</a:t>
            </a:r>
            <a:r>
              <a:rPr lang="de-DE" sz="2400" dirty="0"/>
              <a:t>:</a:t>
            </a: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2FBA3F-0720-6895-07DF-E559A808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C1DC61-E1CC-ACB3-8CF6-6EBEF533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4</a:t>
            </a:fld>
            <a:r>
              <a:rPr lang="de-DE" dirty="0"/>
              <a:t>/9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AE25D3D-4A28-A7DC-3F7D-59CEFE47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Attentive</a:t>
            </a:r>
            <a:r>
              <a:rPr lang="de-DE" dirty="0"/>
              <a:t> </a:t>
            </a:r>
            <a:r>
              <a:rPr lang="de-DE" dirty="0" err="1"/>
              <a:t>Immobility</a:t>
            </a:r>
            <a:r>
              <a:rPr lang="de-DE" dirty="0"/>
              <a:t> in </a:t>
            </a:r>
            <a:r>
              <a:rPr lang="de-DE" dirty="0" err="1"/>
              <a:t>Humans</a:t>
            </a:r>
            <a:endParaRPr lang="de-DE" dirty="0"/>
          </a:p>
        </p:txBody>
      </p:sp>
      <p:pic>
        <p:nvPicPr>
          <p:cNvPr id="14" name="Grafik 13" descr="Ein Bild, das Screenshot, Text, Design enthält.&#10;&#10;KI-generierte Inhalte können fehlerhaft sein.">
            <a:extLst>
              <a:ext uri="{FF2B5EF4-FFF2-40B4-BE49-F238E27FC236}">
                <a16:creationId xmlns:a16="http://schemas.microsoft.com/office/drawing/2014/main" id="{D53BB0D7-3596-F6F0-AD3E-B349AC68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766" y="2112795"/>
            <a:ext cx="7221703" cy="3176421"/>
          </a:xfrm>
          <a:prstGeom prst="rect">
            <a:avLst/>
          </a:prstGeom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09DFDFF1-E2F6-989E-2C95-EF1EFDBF6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9900" y="1559471"/>
            <a:ext cx="2628746" cy="4535034"/>
          </a:xfrm>
          <a:prstGeom prst="rect">
            <a:avLst/>
          </a:prstGeom>
          <a:noFill/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DEE1D918-F75E-3495-0886-C18EF0B5E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3587" y="1558803"/>
            <a:ext cx="792186" cy="4394322"/>
          </a:xfrm>
          <a:prstGeom prst="rect">
            <a:avLst/>
          </a:prstGeom>
          <a:noFill/>
        </p:spPr>
      </p:pic>
      <p:pic>
        <p:nvPicPr>
          <p:cNvPr id="9" name="Picture 41">
            <a:extLst>
              <a:ext uri="{FF2B5EF4-FFF2-40B4-BE49-F238E27FC236}">
                <a16:creationId xmlns:a16="http://schemas.microsoft.com/office/drawing/2014/main" id="{2898C34A-1595-A84D-47D0-04CE24918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8"/>
          <a:stretch/>
        </p:blipFill>
        <p:spPr bwMode="auto">
          <a:xfrm>
            <a:off x="9934392" y="1517650"/>
            <a:ext cx="792186" cy="4435475"/>
          </a:xfrm>
          <a:prstGeom prst="rect">
            <a:avLst/>
          </a:prstGeom>
          <a:noFill/>
        </p:spPr>
      </p:pic>
      <p:pic>
        <p:nvPicPr>
          <p:cNvPr id="11" name="Grafik 10" descr="Gehirn im Kopf mit einfarbiger Füllung">
            <a:extLst>
              <a:ext uri="{FF2B5EF4-FFF2-40B4-BE49-F238E27FC236}">
                <a16:creationId xmlns:a16="http://schemas.microsoft.com/office/drawing/2014/main" id="{378FA274-107E-66E9-1B1E-33A90E5BD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2863" y="1380084"/>
            <a:ext cx="695570" cy="6955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3B2D2D-FF41-9A8E-3D36-37DCD5EF1B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9721" y="1131239"/>
            <a:ext cx="3596952" cy="3822523"/>
          </a:xfrm>
          <a:prstGeom prst="rect">
            <a:avLst/>
          </a:prstGeom>
        </p:spPr>
      </p:pic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665C1275-046F-D836-46FC-74157555A2E0}"/>
              </a:ext>
            </a:extLst>
          </p:cNvPr>
          <p:cNvSpPr txBox="1">
            <a:spLocks/>
          </p:cNvSpPr>
          <p:nvPr/>
        </p:nvSpPr>
        <p:spPr>
          <a:xfrm>
            <a:off x="838199" y="4196618"/>
            <a:ext cx="3776050" cy="63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10"/>
              </a:spcAft>
              <a:defRPr/>
            </a:pPr>
            <a:r>
              <a:rPr lang="en-US" sz="1600" dirty="0">
                <a:latin typeface="Segoe UI (Textkörper)"/>
                <a:cs typeface="Arial" panose="020B0604020202020204" pitchFamily="34" charset="0"/>
              </a:rPr>
              <a:t>n = 101 healthy participants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E472D2B-E7F8-97D3-1BF1-BF5617105D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3533" y="1106853"/>
            <a:ext cx="3596952" cy="384690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B88CF4C-E435-6A89-59ED-44574CBB78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1599" y="1125142"/>
            <a:ext cx="3596952" cy="381033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55E325B-B57D-CBA5-8DA6-8C68FBE86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5520" y="1143431"/>
            <a:ext cx="3596952" cy="3773751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D87EA1BC-5021-A9FC-C889-457444E90725}"/>
              </a:ext>
            </a:extLst>
          </p:cNvPr>
          <p:cNvSpPr/>
          <p:nvPr/>
        </p:nvSpPr>
        <p:spPr>
          <a:xfrm>
            <a:off x="563984" y="4452717"/>
            <a:ext cx="360000" cy="3600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13F83F4-5555-73AB-F9E5-9366CDC160BA}"/>
              </a:ext>
            </a:extLst>
          </p:cNvPr>
          <p:cNvSpPr/>
          <p:nvPr/>
        </p:nvSpPr>
        <p:spPr>
          <a:xfrm>
            <a:off x="2121442" y="4452717"/>
            <a:ext cx="360000" cy="3600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427C861-87FB-9B8A-9551-24498534EE12}"/>
              </a:ext>
            </a:extLst>
          </p:cNvPr>
          <p:cNvSpPr/>
          <p:nvPr/>
        </p:nvSpPr>
        <p:spPr>
          <a:xfrm>
            <a:off x="3529417" y="4424436"/>
            <a:ext cx="360000" cy="3600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8FF9B99-44A1-F818-D13A-1F46DC4D0331}"/>
              </a:ext>
            </a:extLst>
          </p:cNvPr>
          <p:cNvSpPr/>
          <p:nvPr/>
        </p:nvSpPr>
        <p:spPr>
          <a:xfrm>
            <a:off x="6382424" y="1391501"/>
            <a:ext cx="652577" cy="67472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16999E4-E6BA-C2C8-34E1-993E5AB3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(Stegmann et al., 2024, JNS) </a:t>
            </a:r>
          </a:p>
        </p:txBody>
      </p:sp>
      <p:pic>
        <p:nvPicPr>
          <p:cNvPr id="17" name="Grafik 16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AD20D8EC-C0D4-EFD3-C3D5-F159B74AE8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91 -0.00069 L -0.19661 -0.096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-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1.48148E-6 L -0.58737 0.3291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164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3.33333E-6 L -0.46458 0.3310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1655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1.85185E-6 L -0.3418 0.3307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1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3.33333E-6 L -0.21094 0.3365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682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1C6529-9CE4-15F9-42C2-A899BEB1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Research </a:t>
            </a:r>
            <a:r>
              <a:rPr lang="de-DE" sz="2400" dirty="0" err="1"/>
              <a:t>question</a:t>
            </a:r>
            <a:r>
              <a:rPr lang="de-DE" sz="2400" dirty="0"/>
              <a:t>:</a:t>
            </a:r>
          </a:p>
          <a:p>
            <a:pPr lvl="1"/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extent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psychophysiological</a:t>
            </a:r>
            <a:r>
              <a:rPr lang="de-DE" sz="2000" dirty="0"/>
              <a:t> </a:t>
            </a:r>
            <a:r>
              <a:rPr lang="de-DE" sz="2000" dirty="0" err="1"/>
              <a:t>fear</a:t>
            </a:r>
            <a:r>
              <a:rPr lang="de-DE" sz="2000" dirty="0"/>
              <a:t> </a:t>
            </a:r>
            <a:r>
              <a:rPr lang="de-DE" sz="2000" dirty="0" err="1"/>
              <a:t>responses</a:t>
            </a:r>
            <a:r>
              <a:rPr lang="de-DE" sz="2000" dirty="0"/>
              <a:t> </a:t>
            </a:r>
            <a:r>
              <a:rPr lang="en-US" sz="2000" dirty="0"/>
              <a:t>influenced by motor preparation mechanisms compared to perceived threat?</a:t>
            </a:r>
          </a:p>
          <a:p>
            <a:pPr lvl="1"/>
            <a:endParaRPr lang="en-US" sz="2000" dirty="0"/>
          </a:p>
          <a:p>
            <a:r>
              <a:rPr lang="en-US" sz="2400" dirty="0"/>
              <a:t>Methods: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C85E97-EDE9-4813-2E70-675210C7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749190-ECBD-AEC2-D485-5B5B7565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Teigeler</a:t>
            </a:r>
            <a:r>
              <a:rPr lang="de-DE" dirty="0"/>
              <a:t> et al., in </a:t>
            </a:r>
            <a:r>
              <a:rPr lang="de-DE" dirty="0" err="1"/>
              <a:t>prep</a:t>
            </a:r>
            <a:r>
              <a:rPr lang="de-DE" dirty="0"/>
              <a:t>.)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5C312A-3365-0438-B615-4E6F2C8D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5</a:t>
            </a:fld>
            <a:r>
              <a:rPr lang="de-DE" dirty="0"/>
              <a:t>/9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65895AF-E8C6-4CD8-6D10-01A3EC93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Study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8BEEC43-C889-B9AA-D835-E526E6BD21A1}"/>
              </a:ext>
            </a:extLst>
          </p:cNvPr>
          <p:cNvSpPr/>
          <p:nvPr/>
        </p:nvSpPr>
        <p:spPr>
          <a:xfrm>
            <a:off x="1192144" y="4020728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12D8777-4B7A-9D74-1B19-1644012B2C08}"/>
              </a:ext>
            </a:extLst>
          </p:cNvPr>
          <p:cNvSpPr/>
          <p:nvPr/>
        </p:nvSpPr>
        <p:spPr>
          <a:xfrm>
            <a:off x="2570526" y="3053454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B966F41-4D37-8F30-8D39-F1F9BF3610ED}"/>
              </a:ext>
            </a:extLst>
          </p:cNvPr>
          <p:cNvSpPr/>
          <p:nvPr/>
        </p:nvSpPr>
        <p:spPr>
          <a:xfrm>
            <a:off x="2697879" y="3692274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10E10D8-B672-3430-B0E5-A6DF2E977EC1}"/>
              </a:ext>
            </a:extLst>
          </p:cNvPr>
          <p:cNvSpPr/>
          <p:nvPr/>
        </p:nvSpPr>
        <p:spPr>
          <a:xfrm>
            <a:off x="2825232" y="4331094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36C9EE4-2ACA-ED97-0254-B7F82948A237}"/>
              </a:ext>
            </a:extLst>
          </p:cNvPr>
          <p:cNvSpPr/>
          <p:nvPr/>
        </p:nvSpPr>
        <p:spPr>
          <a:xfrm>
            <a:off x="2952586" y="4969914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2AE5080-7932-B07B-AE2C-35BE212CA5D0}"/>
              </a:ext>
            </a:extLst>
          </p:cNvPr>
          <p:cNvSpPr/>
          <p:nvPr/>
        </p:nvSpPr>
        <p:spPr>
          <a:xfrm>
            <a:off x="4304520" y="3654588"/>
            <a:ext cx="2156868" cy="150047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653C4E7F-9F7A-6CAD-82C8-47793D9CAB4E}"/>
              </a:ext>
            </a:extLst>
          </p:cNvPr>
          <p:cNvSpPr/>
          <p:nvPr/>
        </p:nvSpPr>
        <p:spPr>
          <a:xfrm>
            <a:off x="6571267" y="3035092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F6B8BCA-7716-98D5-7409-8690B0F3C2DC}"/>
              </a:ext>
            </a:extLst>
          </p:cNvPr>
          <p:cNvSpPr/>
          <p:nvPr/>
        </p:nvSpPr>
        <p:spPr>
          <a:xfrm>
            <a:off x="6698620" y="3673912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781C14D-075F-7682-F774-5E62B12B84A8}"/>
              </a:ext>
            </a:extLst>
          </p:cNvPr>
          <p:cNvSpPr/>
          <p:nvPr/>
        </p:nvSpPr>
        <p:spPr>
          <a:xfrm>
            <a:off x="6825973" y="4312732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DB6CBE63-90BC-EBAE-89E0-F640A865B0FC}"/>
              </a:ext>
            </a:extLst>
          </p:cNvPr>
          <p:cNvSpPr/>
          <p:nvPr/>
        </p:nvSpPr>
        <p:spPr>
          <a:xfrm>
            <a:off x="6953327" y="4951552"/>
            <a:ext cx="1256044" cy="823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7FDE1D1-8DCA-2ADF-593B-C70799CB69B7}"/>
              </a:ext>
            </a:extLst>
          </p:cNvPr>
          <p:cNvSpPr txBox="1"/>
          <p:nvPr/>
        </p:nvSpPr>
        <p:spPr>
          <a:xfrm>
            <a:off x="8215134" y="3107499"/>
            <a:ext cx="152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40x </a:t>
            </a:r>
            <a:r>
              <a:rPr lang="de-DE" sz="1400" dirty="0" err="1"/>
              <a:t>Inevitable</a:t>
            </a:r>
            <a:r>
              <a:rPr lang="de-DE" sz="1400" dirty="0"/>
              <a:t> High-</a:t>
            </a:r>
            <a:r>
              <a:rPr lang="de-DE" sz="1400" dirty="0" err="1"/>
              <a:t>Intensity</a:t>
            </a:r>
            <a:endParaRPr lang="de-DE" sz="1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9F34C65-5050-7444-D3DB-78A5487C4DB7}"/>
              </a:ext>
            </a:extLst>
          </p:cNvPr>
          <p:cNvSpPr txBox="1"/>
          <p:nvPr/>
        </p:nvSpPr>
        <p:spPr>
          <a:xfrm>
            <a:off x="8215134" y="3755878"/>
            <a:ext cx="152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40x </a:t>
            </a:r>
            <a:r>
              <a:rPr lang="de-DE" sz="1400" dirty="0" err="1"/>
              <a:t>Avoidable</a:t>
            </a:r>
            <a:r>
              <a:rPr lang="de-DE" sz="1400" dirty="0"/>
              <a:t> High-</a:t>
            </a:r>
            <a:r>
              <a:rPr lang="de-DE" sz="1400" dirty="0" err="1"/>
              <a:t>Intensity</a:t>
            </a:r>
            <a:endParaRPr lang="de-DE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82D3567-9418-E002-EF84-5699F10AA4C3}"/>
              </a:ext>
            </a:extLst>
          </p:cNvPr>
          <p:cNvSpPr txBox="1"/>
          <p:nvPr/>
        </p:nvSpPr>
        <p:spPr>
          <a:xfrm>
            <a:off x="8215134" y="4429688"/>
            <a:ext cx="152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40x </a:t>
            </a:r>
            <a:r>
              <a:rPr lang="de-DE" sz="1400" dirty="0" err="1"/>
              <a:t>Inevitable</a:t>
            </a:r>
            <a:r>
              <a:rPr lang="de-DE" sz="1400" dirty="0"/>
              <a:t> Low-</a:t>
            </a:r>
            <a:r>
              <a:rPr lang="de-DE" sz="1400" dirty="0" err="1"/>
              <a:t>Intensity</a:t>
            </a:r>
            <a:endParaRPr lang="de-DE" sz="1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859F27F-A73B-1794-A25E-EE83E37BCCF7}"/>
              </a:ext>
            </a:extLst>
          </p:cNvPr>
          <p:cNvSpPr txBox="1"/>
          <p:nvPr/>
        </p:nvSpPr>
        <p:spPr>
          <a:xfrm>
            <a:off x="8215134" y="5078067"/>
            <a:ext cx="152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40x </a:t>
            </a:r>
            <a:r>
              <a:rPr lang="de-DE" sz="1400" dirty="0" err="1"/>
              <a:t>Avoidable</a:t>
            </a:r>
            <a:r>
              <a:rPr lang="de-DE" sz="1400" dirty="0"/>
              <a:t> Low-</a:t>
            </a:r>
            <a:r>
              <a:rPr lang="de-DE" sz="1400" dirty="0" err="1"/>
              <a:t>Intensity</a:t>
            </a:r>
            <a:endParaRPr lang="de-DE" sz="1400" dirty="0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E2FEE38-7DF0-4E05-A96A-ED6848F1D906}"/>
              </a:ext>
            </a:extLst>
          </p:cNvPr>
          <p:cNvCxnSpPr>
            <a:cxnSpLocks/>
          </p:cNvCxnSpPr>
          <p:nvPr/>
        </p:nvCxnSpPr>
        <p:spPr>
          <a:xfrm>
            <a:off x="1192144" y="5889128"/>
            <a:ext cx="70172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1A8F138B-B085-4D24-0AC2-62015CDE4D20}"/>
              </a:ext>
            </a:extLst>
          </p:cNvPr>
          <p:cNvSpPr txBox="1"/>
          <p:nvPr/>
        </p:nvSpPr>
        <p:spPr>
          <a:xfrm>
            <a:off x="2697879" y="5914627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2 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18B2014-562A-0BDE-A91A-CCA1DB1379C5}"/>
              </a:ext>
            </a:extLst>
          </p:cNvPr>
          <p:cNvSpPr txBox="1"/>
          <p:nvPr/>
        </p:nvSpPr>
        <p:spPr>
          <a:xfrm>
            <a:off x="1058165" y="5914627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6.5 – 8.5 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02738D0-582B-99A2-D4B6-3BAFF7263FAD}"/>
              </a:ext>
            </a:extLst>
          </p:cNvPr>
          <p:cNvSpPr txBox="1"/>
          <p:nvPr/>
        </p:nvSpPr>
        <p:spPr>
          <a:xfrm>
            <a:off x="4620953" y="5916212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8 s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B0AD14F-3305-B9ED-C285-6748F1EFEF7C}"/>
              </a:ext>
            </a:extLst>
          </p:cNvPr>
          <p:cNvSpPr txBox="1"/>
          <p:nvPr/>
        </p:nvSpPr>
        <p:spPr>
          <a:xfrm>
            <a:off x="6819348" y="5917144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1 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20890C8-0A90-2A0F-8A80-EB14D890B91A}"/>
              </a:ext>
            </a:extLst>
          </p:cNvPr>
          <p:cNvSpPr txBox="1"/>
          <p:nvPr/>
        </p:nvSpPr>
        <p:spPr>
          <a:xfrm>
            <a:off x="6721858" y="3801374"/>
            <a:ext cx="119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Hit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space</a:t>
            </a:r>
            <a:r>
              <a:rPr lang="de-DE" sz="1400" dirty="0"/>
              <a:t> bar!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E9AEB4F-4CCB-722E-4472-C5E4B12584E0}"/>
              </a:ext>
            </a:extLst>
          </p:cNvPr>
          <p:cNvSpPr txBox="1"/>
          <p:nvPr/>
        </p:nvSpPr>
        <p:spPr>
          <a:xfrm>
            <a:off x="6983739" y="5101924"/>
            <a:ext cx="119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Hit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space</a:t>
            </a:r>
            <a:r>
              <a:rPr lang="de-DE" sz="1400" dirty="0"/>
              <a:t> bar!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628A21C-4039-D8E7-B0F9-744B7CE829AF}"/>
              </a:ext>
            </a:extLst>
          </p:cNvPr>
          <p:cNvSpPr txBox="1"/>
          <p:nvPr/>
        </p:nvSpPr>
        <p:spPr>
          <a:xfrm>
            <a:off x="1058165" y="4238171"/>
            <a:ext cx="152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46F55C9-E6AF-52C5-236F-328132189349}"/>
              </a:ext>
            </a:extLst>
          </p:cNvPr>
          <p:cNvSpPr txBox="1"/>
          <p:nvPr/>
        </p:nvSpPr>
        <p:spPr>
          <a:xfrm rot="18725493">
            <a:off x="2403163" y="3172487"/>
            <a:ext cx="152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D6B7E10-3854-F4FC-24A6-D18DFAFC37B4}"/>
              </a:ext>
            </a:extLst>
          </p:cNvPr>
          <p:cNvSpPr txBox="1"/>
          <p:nvPr/>
        </p:nvSpPr>
        <p:spPr>
          <a:xfrm rot="18725493">
            <a:off x="2660926" y="4429687"/>
            <a:ext cx="152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FA1C249-16A1-9CF9-B9EA-BF7D9C0DEF9B}"/>
              </a:ext>
            </a:extLst>
          </p:cNvPr>
          <p:cNvSpPr txBox="1"/>
          <p:nvPr/>
        </p:nvSpPr>
        <p:spPr>
          <a:xfrm>
            <a:off x="2825232" y="5154065"/>
            <a:ext cx="152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EE8A51F-EB30-A7E4-1565-06FA5D206789}"/>
              </a:ext>
            </a:extLst>
          </p:cNvPr>
          <p:cNvSpPr txBox="1"/>
          <p:nvPr/>
        </p:nvSpPr>
        <p:spPr>
          <a:xfrm>
            <a:off x="2576094" y="3801374"/>
            <a:ext cx="152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1" name="Grafik 40" descr="Auge mit einfarbiger Füllung">
            <a:extLst>
              <a:ext uri="{FF2B5EF4-FFF2-40B4-BE49-F238E27FC236}">
                <a16:creationId xmlns:a16="http://schemas.microsoft.com/office/drawing/2014/main" id="{D1104270-8211-5642-417C-95B8E26D4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103" y="5242912"/>
            <a:ext cx="540000" cy="540000"/>
          </a:xfrm>
          <a:prstGeom prst="rect">
            <a:avLst/>
          </a:prstGeom>
        </p:spPr>
      </p:pic>
      <p:pic>
        <p:nvPicPr>
          <p:cNvPr id="42" name="Grafik 41" descr="Herz, pulsierend mit einfarbiger Füllung">
            <a:extLst>
              <a:ext uri="{FF2B5EF4-FFF2-40B4-BE49-F238E27FC236}">
                <a16:creationId xmlns:a16="http://schemas.microsoft.com/office/drawing/2014/main" id="{C7E80647-863C-D22A-2EC3-8E1F41409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1813" y="5242912"/>
            <a:ext cx="540000" cy="540000"/>
          </a:xfrm>
          <a:prstGeom prst="rect">
            <a:avLst/>
          </a:prstGeom>
        </p:spPr>
      </p:pic>
      <p:pic>
        <p:nvPicPr>
          <p:cNvPr id="43" name="Grafik 42" descr="Erhobene Hand mit einfarbiger Füllung">
            <a:extLst>
              <a:ext uri="{FF2B5EF4-FFF2-40B4-BE49-F238E27FC236}">
                <a16:creationId xmlns:a16="http://schemas.microsoft.com/office/drawing/2014/main" id="{60701B57-2980-34FA-B966-5859886D9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0523" y="5242912"/>
            <a:ext cx="540000" cy="540000"/>
          </a:xfrm>
          <a:prstGeom prst="rect">
            <a:avLst/>
          </a:prstGeom>
        </p:spPr>
      </p:pic>
      <p:pic>
        <p:nvPicPr>
          <p:cNvPr id="44" name="Grafik 43" descr="Gehirn im Kopf mit einfarbiger Füllung">
            <a:extLst>
              <a:ext uri="{FF2B5EF4-FFF2-40B4-BE49-F238E27FC236}">
                <a16:creationId xmlns:a16="http://schemas.microsoft.com/office/drawing/2014/main" id="{966A94B0-ABDF-CEEF-57DC-524544D72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9233" y="5242912"/>
            <a:ext cx="540000" cy="540000"/>
          </a:xfrm>
          <a:prstGeom prst="rect">
            <a:avLst/>
          </a:prstGeom>
        </p:spPr>
      </p:pic>
      <p:pic>
        <p:nvPicPr>
          <p:cNvPr id="48" name="Grafik 47" descr="Ein Bild, das Screenshot, Text, Design enthält.&#10;&#10;KI-generierte Inhalte können fehlerhaft sein.">
            <a:extLst>
              <a:ext uri="{FF2B5EF4-FFF2-40B4-BE49-F238E27FC236}">
                <a16:creationId xmlns:a16="http://schemas.microsoft.com/office/drawing/2014/main" id="{494AAEBA-D3A1-4B9C-123C-FEA37E6A0B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639" y="3889611"/>
            <a:ext cx="1400468" cy="1044965"/>
          </a:xfrm>
          <a:prstGeom prst="rect">
            <a:avLst/>
          </a:prstGeom>
        </p:spPr>
      </p:pic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D5C4FAA8-4B5E-6140-9CC6-43F311CC8F49}"/>
              </a:ext>
            </a:extLst>
          </p:cNvPr>
          <p:cNvCxnSpPr>
            <a:cxnSpLocks/>
          </p:cNvCxnSpPr>
          <p:nvPr/>
        </p:nvCxnSpPr>
        <p:spPr>
          <a:xfrm>
            <a:off x="9586640" y="3035092"/>
            <a:ext cx="0" cy="27307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nhaltsplatzhalter 1">
            <a:extLst>
              <a:ext uri="{FF2B5EF4-FFF2-40B4-BE49-F238E27FC236}">
                <a16:creationId xmlns:a16="http://schemas.microsoft.com/office/drawing/2014/main" id="{07D440C4-7B98-5F47-5D9B-2C81FC2B89A1}"/>
              </a:ext>
            </a:extLst>
          </p:cNvPr>
          <p:cNvSpPr txBox="1">
            <a:spLocks/>
          </p:cNvSpPr>
          <p:nvPr/>
        </p:nvSpPr>
        <p:spPr>
          <a:xfrm>
            <a:off x="9616149" y="3070415"/>
            <a:ext cx="2307918" cy="30877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 err="1"/>
              <a:t>Subjects</a:t>
            </a:r>
            <a:r>
              <a:rPr lang="de-DE" sz="1800" dirty="0"/>
              <a:t>:</a:t>
            </a:r>
          </a:p>
          <a:p>
            <a:r>
              <a:rPr lang="de-DE" sz="1400" dirty="0"/>
              <a:t>N = 48</a:t>
            </a:r>
          </a:p>
          <a:p>
            <a:pPr lvl="1"/>
            <a:endParaRPr lang="de-DE" sz="1800" dirty="0"/>
          </a:p>
          <a:p>
            <a:pPr marL="0" indent="0">
              <a:buNone/>
            </a:pPr>
            <a:r>
              <a:rPr lang="de-DE" sz="1800" dirty="0"/>
              <a:t>Stimuli:</a:t>
            </a:r>
          </a:p>
          <a:p>
            <a:r>
              <a:rPr lang="de-DE" sz="1400" dirty="0"/>
              <a:t>High: 6 ± 0</a:t>
            </a:r>
          </a:p>
          <a:p>
            <a:r>
              <a:rPr lang="de-DE" sz="1400" dirty="0"/>
              <a:t>Low: 1.92 ± 1.08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0 = “not painful at all” </a:t>
            </a:r>
          </a:p>
          <a:p>
            <a:pPr marL="0" indent="0">
              <a:buNone/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4 = “minimally painful” </a:t>
            </a:r>
          </a:p>
          <a:p>
            <a:pPr marL="0" indent="0">
              <a:buNone/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10 = “very painful”</a:t>
            </a:r>
            <a:endParaRPr lang="en-US" sz="1200" dirty="0">
              <a:latin typeface="+mj-lt"/>
            </a:endParaRPr>
          </a:p>
          <a:p>
            <a:endParaRPr lang="de-DE" sz="24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612DC36A-E062-BF02-17A6-EBB28D620387}"/>
              </a:ext>
            </a:extLst>
          </p:cNvPr>
          <p:cNvSpPr txBox="1"/>
          <p:nvPr/>
        </p:nvSpPr>
        <p:spPr>
          <a:xfrm>
            <a:off x="8940714" y="6356350"/>
            <a:ext cx="22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11"/>
              </a:rPr>
              <a:t>https://osf.io/2kp4s</a:t>
            </a:r>
            <a:r>
              <a:rPr lang="de-DE" sz="1400" dirty="0"/>
              <a:t> </a:t>
            </a:r>
          </a:p>
        </p:txBody>
      </p:sp>
      <p:pic>
        <p:nvPicPr>
          <p:cNvPr id="7" name="Grafik 6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0DABC518-7359-A8E8-9536-D2C9007683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921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4" grpId="0"/>
      <p:bldP spid="25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33BCAE-ED1A-A188-E67B-18AADDBC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E84D47-45D1-374C-02B8-7EE372E6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Teigeler</a:t>
            </a:r>
            <a:r>
              <a:rPr lang="de-DE" dirty="0"/>
              <a:t> et al., in </a:t>
            </a:r>
            <a:r>
              <a:rPr lang="de-DE" dirty="0" err="1"/>
              <a:t>prep</a:t>
            </a:r>
            <a:r>
              <a:rPr lang="de-DE" dirty="0"/>
              <a:t>.)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864BAD-9CE5-1059-A2AC-B0DDE35B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6</a:t>
            </a:fld>
            <a:r>
              <a:rPr lang="de-DE" dirty="0"/>
              <a:t>/9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8F8FFF-AC44-D5B8-D864-E9FCA27D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7" name="Grafik 6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CC0724C1-3728-32DB-8F23-466C5003C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6000" y="1728041"/>
            <a:ext cx="4320000" cy="21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1BE44E9E-5E09-DF1C-4594-41D725749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0200" y="1728048"/>
            <a:ext cx="4320000" cy="214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D773BC61-2FC9-7F96-375B-211484A2E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6000" y="3911415"/>
            <a:ext cx="4320000" cy="21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8D5802F0-A00D-EDC0-5917-A009557E1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3911415"/>
            <a:ext cx="4320000" cy="21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Herz, pulsierend mit einfarbiger Füllung">
            <a:extLst>
              <a:ext uri="{FF2B5EF4-FFF2-40B4-BE49-F238E27FC236}">
                <a16:creationId xmlns:a16="http://schemas.microsoft.com/office/drawing/2014/main" id="{F342CE28-C1F8-C672-9020-555CC7CF92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1827" y="3677933"/>
            <a:ext cx="540000" cy="540000"/>
          </a:xfrm>
          <a:prstGeom prst="rect">
            <a:avLst/>
          </a:prstGeom>
        </p:spPr>
      </p:pic>
      <p:pic>
        <p:nvPicPr>
          <p:cNvPr id="13" name="Grafik 12" descr="Erhobene Hand mit einfarbiger Füllung">
            <a:extLst>
              <a:ext uri="{FF2B5EF4-FFF2-40B4-BE49-F238E27FC236}">
                <a16:creationId xmlns:a16="http://schemas.microsoft.com/office/drawing/2014/main" id="{469AD193-425E-8DB0-6CCD-3AE465584B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6000" y="3673657"/>
            <a:ext cx="540000" cy="540000"/>
          </a:xfrm>
          <a:prstGeom prst="rect">
            <a:avLst/>
          </a:prstGeom>
        </p:spPr>
      </p:pic>
      <p:pic>
        <p:nvPicPr>
          <p:cNvPr id="14" name="Grafik 13" descr="Auge mit einfarbiger Füllung">
            <a:extLst>
              <a:ext uri="{FF2B5EF4-FFF2-40B4-BE49-F238E27FC236}">
                <a16:creationId xmlns:a16="http://schemas.microsoft.com/office/drawing/2014/main" id="{E34680D8-0B59-56A4-B8D3-B1526ED9A3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46000" y="1383380"/>
            <a:ext cx="540000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601EE60E-2C12-8CAB-9C7C-DAB031DA82F2}"/>
                  </a:ext>
                </a:extLst>
              </p:cNvPr>
              <p:cNvSpPr txBox="1"/>
              <p:nvPr/>
            </p:nvSpPr>
            <p:spPr>
              <a:xfrm>
                <a:off x="28292" y="3003109"/>
                <a:ext cx="2029281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Action: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.003,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.46</a:t>
                </a:r>
              </a:p>
              <a:p>
                <a:pPr algn="r"/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Intensity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de-DE" sz="1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Interaction: </a:t>
                </a:r>
                <a:r>
                  <a:rPr lang="de-DE" sz="1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601EE60E-2C12-8CAB-9C7C-DAB031DA8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2" y="3003109"/>
                <a:ext cx="2029281" cy="616644"/>
              </a:xfrm>
              <a:prstGeom prst="rect">
                <a:avLst/>
              </a:prstGeom>
              <a:blipFill>
                <a:blip r:embed="rId13"/>
                <a:stretch>
                  <a:fillRect t="-990" b="-5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 descr="Augen Silhouette">
            <a:extLst>
              <a:ext uri="{FF2B5EF4-FFF2-40B4-BE49-F238E27FC236}">
                <a16:creationId xmlns:a16="http://schemas.microsoft.com/office/drawing/2014/main" id="{1E0759A8-7E88-315A-B702-5EEC861E3B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16244" y="1293625"/>
            <a:ext cx="719511" cy="719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6B69F90B-C23E-049F-9C8A-006336CA1A63}"/>
                  </a:ext>
                </a:extLst>
              </p:cNvPr>
              <p:cNvSpPr txBox="1"/>
              <p:nvPr/>
            </p:nvSpPr>
            <p:spPr>
              <a:xfrm>
                <a:off x="10162719" y="2901159"/>
                <a:ext cx="2029281" cy="64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Action: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.25</a:t>
                </a:r>
              </a:p>
              <a:p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Intensity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.007,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.15</a:t>
                </a:r>
              </a:p>
              <a:p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Interaction: </a:t>
                </a:r>
                <a:r>
                  <a:rPr lang="de-DE" sz="1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6B69F90B-C23E-049F-9C8A-006336CA1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719" y="2901159"/>
                <a:ext cx="2029281" cy="649601"/>
              </a:xfrm>
              <a:prstGeom prst="rect">
                <a:avLst/>
              </a:prstGeom>
              <a:blipFill>
                <a:blip r:embed="rId16"/>
                <a:stretch>
                  <a:fillRect t="-943" b="-3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614555C8-0C89-7B1F-CCE9-9AAA2A5622E3}"/>
                  </a:ext>
                </a:extLst>
              </p:cNvPr>
              <p:cNvSpPr txBox="1"/>
              <p:nvPr/>
            </p:nvSpPr>
            <p:spPr>
              <a:xfrm>
                <a:off x="28292" y="5174538"/>
                <a:ext cx="2029281" cy="64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Action: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&lt; .001,</a:t>
                </a:r>
                <a:r>
                  <a:rPr lang="de-DE" sz="11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.57</a:t>
                </a:r>
              </a:p>
              <a:p>
                <a:pPr algn="r"/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Intensity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&lt; .001,</a:t>
                </a:r>
                <a:r>
                  <a:rPr lang="de-DE" sz="11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.10</a:t>
                </a:r>
              </a:p>
              <a:p>
                <a:pPr algn="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Interaction: </a:t>
                </a:r>
                <a:r>
                  <a:rPr lang="de-DE" sz="1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614555C8-0C89-7B1F-CCE9-9AAA2A562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2" y="5174538"/>
                <a:ext cx="2029281" cy="649601"/>
              </a:xfrm>
              <a:prstGeom prst="rect">
                <a:avLst/>
              </a:prstGeom>
              <a:blipFill>
                <a:blip r:embed="rId17"/>
                <a:stretch>
                  <a:fillRect t="-943" b="-3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BEE2F33A-5977-1F66-2154-404B34D08321}"/>
                  </a:ext>
                </a:extLst>
              </p:cNvPr>
              <p:cNvSpPr txBox="1"/>
              <p:nvPr/>
            </p:nvSpPr>
            <p:spPr>
              <a:xfrm>
                <a:off x="10162719" y="5072588"/>
                <a:ext cx="2029281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Action : </a:t>
                </a:r>
                <a:r>
                  <a:rPr lang="de-DE" sz="1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Intensity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.036,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.09</a:t>
                </a:r>
              </a:p>
              <a:p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Interaction: </a:t>
                </a:r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BEE2F33A-5977-1F66-2154-404B34D08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719" y="5072588"/>
                <a:ext cx="2029281" cy="616644"/>
              </a:xfrm>
              <a:prstGeom prst="rect">
                <a:avLst/>
              </a:prstGeom>
              <a:blipFill>
                <a:blip r:embed="rId18"/>
                <a:stretch>
                  <a:fillRect t="-990" b="-5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fik 22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ABCE5B60-AD9B-6A35-7F30-2DED6027BE8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2642D318-A608-6500-0059-332F8822009A}"/>
              </a:ext>
            </a:extLst>
          </p:cNvPr>
          <p:cNvSpPr txBox="1"/>
          <p:nvPr/>
        </p:nvSpPr>
        <p:spPr>
          <a:xfrm>
            <a:off x="8940714" y="6356350"/>
            <a:ext cx="22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20"/>
              </a:rPr>
              <a:t>https://osf.io/2kp4s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5877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FB270-DDB3-66A5-AC33-B25EE248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36B173-E6AD-7DCA-1B6C-D39B73B2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1E2026-BD8C-8E19-C464-563D894A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Teigeler</a:t>
            </a:r>
            <a:r>
              <a:rPr lang="de-DE" dirty="0"/>
              <a:t> et al., in </a:t>
            </a:r>
            <a:r>
              <a:rPr lang="de-DE" dirty="0" err="1"/>
              <a:t>prep</a:t>
            </a:r>
            <a:r>
              <a:rPr lang="de-DE" dirty="0"/>
              <a:t>.)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1E6FA0-E669-9A66-026C-184875FB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7</a:t>
            </a:fld>
            <a:r>
              <a:rPr lang="de-DE" dirty="0"/>
              <a:t>/9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DE1D7AB-D9DA-940A-FB54-2F686E76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16" name="Grafik 15" descr="Ein Bild, das Text, Screenshot, Farbigkeit, Diagramm enthält.&#10;&#10;Automatisch generierte Beschreibung">
            <a:extLst>
              <a:ext uri="{FF2B5EF4-FFF2-40B4-BE49-F238E27FC236}">
                <a16:creationId xmlns:a16="http://schemas.microsoft.com/office/drawing/2014/main" id="{8017D425-B41E-0AF8-74C8-9A98ACB24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652" y="1338263"/>
            <a:ext cx="7689910" cy="408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FAAF125-93DD-1BED-48E2-2904D256F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902" y="1803641"/>
            <a:ext cx="2389344" cy="345256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96381B-161E-4DCB-91B8-38E3E1E2C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0"/>
          <a:stretch/>
        </p:blipFill>
        <p:spPr>
          <a:xfrm>
            <a:off x="11047586" y="1605539"/>
            <a:ext cx="990600" cy="3848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14ABBD8-4794-3E82-9F76-071B65060A53}"/>
                  </a:ext>
                </a:extLst>
              </p:cNvPr>
              <p:cNvSpPr txBox="1"/>
              <p:nvPr/>
            </p:nvSpPr>
            <p:spPr>
              <a:xfrm>
                <a:off x="8610600" y="5390472"/>
                <a:ext cx="2261260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Picture </a:t>
                </a:r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onset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(2500 – 3000 </a:t>
                </a:r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ms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):</a:t>
                </a:r>
              </a:p>
              <a:p>
                <a:pPr algn="ct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Action: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.28</a:t>
                </a:r>
              </a:p>
              <a:p>
                <a:pPr algn="ctr"/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Intensity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de-DE" sz="1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Interaction: </a:t>
                </a:r>
                <a:r>
                  <a:rPr lang="de-DE" sz="1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14ABBD8-4794-3E82-9F76-071B65060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390472"/>
                <a:ext cx="2261260" cy="802399"/>
              </a:xfrm>
              <a:prstGeom prst="rect">
                <a:avLst/>
              </a:prstGeom>
              <a:blipFill>
                <a:blip r:embed="rId5"/>
                <a:stretch>
                  <a:fillRect t="-758"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EE0FF53-4D00-29D8-180B-950C615E5AA6}"/>
                  </a:ext>
                </a:extLst>
              </p:cNvPr>
              <p:cNvSpPr txBox="1"/>
              <p:nvPr/>
            </p:nvSpPr>
            <p:spPr>
              <a:xfrm>
                <a:off x="1160367" y="5390472"/>
                <a:ext cx="2261260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Cue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onset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(500 – 1000 </a:t>
                </a:r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ms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):</a:t>
                </a:r>
              </a:p>
              <a:p>
                <a:pPr algn="ct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Action: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.27</a:t>
                </a:r>
              </a:p>
              <a:p>
                <a:pPr algn="ctr"/>
                <a:r>
                  <a:rPr lang="de-DE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Intensity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.026,</a:t>
                </a:r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1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.10</a:t>
                </a:r>
              </a:p>
              <a:p>
                <a:pPr algn="ctr"/>
                <a:r>
                  <a:rPr lang="de-DE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Interaction: </a:t>
                </a:r>
                <a:r>
                  <a:rPr lang="de-DE" sz="1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n.s</a:t>
                </a:r>
                <a:r>
                  <a:rPr lang="de-DE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EE0FF53-4D00-29D8-180B-950C615E5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67" y="5390472"/>
                <a:ext cx="2261260" cy="802399"/>
              </a:xfrm>
              <a:prstGeom prst="rect">
                <a:avLst/>
              </a:prstGeom>
              <a:blipFill>
                <a:blip r:embed="rId6"/>
                <a:stretch>
                  <a:fillRect t="-758" b="-37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977947F7-535E-93CF-5729-536BEF2CF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4DC2934-F8B8-3705-01D7-C9ABE4A1258C}"/>
              </a:ext>
            </a:extLst>
          </p:cNvPr>
          <p:cNvSpPr txBox="1"/>
          <p:nvPr/>
        </p:nvSpPr>
        <p:spPr>
          <a:xfrm>
            <a:off x="8940714" y="6356350"/>
            <a:ext cx="22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8"/>
              </a:rPr>
              <a:t>https://osf.io/2kp4s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672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C3137F1-8F6E-8D79-EC37-A6FB09FDBD34}"/>
              </a:ext>
            </a:extLst>
          </p:cNvPr>
          <p:cNvSpPr/>
          <p:nvPr/>
        </p:nvSpPr>
        <p:spPr>
          <a:xfrm>
            <a:off x="9561000" y="4152937"/>
            <a:ext cx="1404000" cy="1404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Action preparation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2999346-0583-30A5-9E4E-985E09E4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221"/>
            <a:ext cx="5888693" cy="4790742"/>
          </a:xfrm>
        </p:spPr>
        <p:txBody>
          <a:bodyPr>
            <a:normAutofit/>
          </a:bodyPr>
          <a:lstStyle/>
          <a:p>
            <a:r>
              <a:rPr lang="de-DE" sz="2400" dirty="0"/>
              <a:t>Interim Summary:</a:t>
            </a:r>
          </a:p>
          <a:p>
            <a:pPr lvl="1"/>
            <a:r>
              <a:rPr lang="de-DE" sz="2000" dirty="0" err="1"/>
              <a:t>Reduced</a:t>
            </a:r>
            <a:r>
              <a:rPr lang="de-DE" sz="2000" dirty="0"/>
              <a:t> </a:t>
            </a:r>
            <a:r>
              <a:rPr lang="de-DE" sz="2000" dirty="0" err="1"/>
              <a:t>eye</a:t>
            </a:r>
            <a:r>
              <a:rPr lang="de-DE" sz="2000" dirty="0"/>
              <a:t> </a:t>
            </a:r>
            <a:r>
              <a:rPr lang="de-DE" sz="2000" dirty="0" err="1"/>
              <a:t>movements</a:t>
            </a:r>
            <a:endParaRPr lang="de-DE" sz="2000" dirty="0"/>
          </a:p>
          <a:p>
            <a:pPr lvl="1"/>
            <a:r>
              <a:rPr lang="de-DE" sz="2000" dirty="0" err="1"/>
              <a:t>Increased</a:t>
            </a:r>
            <a:r>
              <a:rPr lang="de-DE" sz="2000" dirty="0"/>
              <a:t> </a:t>
            </a:r>
            <a:r>
              <a:rPr lang="de-DE" sz="2000" dirty="0" err="1"/>
              <a:t>pupil</a:t>
            </a:r>
            <a:r>
              <a:rPr lang="de-DE" sz="2000" dirty="0"/>
              <a:t> </a:t>
            </a:r>
            <a:r>
              <a:rPr lang="de-DE" sz="2000" dirty="0" err="1"/>
              <a:t>dilation</a:t>
            </a:r>
            <a:endParaRPr lang="de-DE" sz="2000" dirty="0"/>
          </a:p>
          <a:p>
            <a:pPr lvl="1"/>
            <a:r>
              <a:rPr lang="de-DE" sz="2000" dirty="0" err="1"/>
              <a:t>Increased</a:t>
            </a:r>
            <a:r>
              <a:rPr lang="de-DE" sz="2000" dirty="0"/>
              <a:t> </a:t>
            </a:r>
            <a:r>
              <a:rPr lang="de-DE" sz="2000" dirty="0" err="1"/>
              <a:t>heart</a:t>
            </a:r>
            <a:r>
              <a:rPr lang="de-DE" sz="2000" dirty="0"/>
              <a:t> rate </a:t>
            </a:r>
            <a:r>
              <a:rPr lang="de-DE" sz="2000" dirty="0" err="1"/>
              <a:t>deceleration</a:t>
            </a:r>
            <a:endParaRPr lang="de-DE" sz="2000" dirty="0"/>
          </a:p>
          <a:p>
            <a:pPr lvl="1"/>
            <a:r>
              <a:rPr lang="de-DE" sz="2000" dirty="0" err="1"/>
              <a:t>Increased</a:t>
            </a:r>
            <a:r>
              <a:rPr lang="de-DE" sz="2000" dirty="0"/>
              <a:t> </a:t>
            </a:r>
            <a:r>
              <a:rPr lang="de-DE" sz="2000" dirty="0" err="1"/>
              <a:t>skin</a:t>
            </a:r>
            <a:r>
              <a:rPr lang="de-DE" sz="2000" dirty="0"/>
              <a:t> </a:t>
            </a:r>
            <a:r>
              <a:rPr lang="de-DE" sz="2000" dirty="0" err="1"/>
              <a:t>conductance</a:t>
            </a:r>
            <a:r>
              <a:rPr lang="de-DE" sz="2000" dirty="0"/>
              <a:t> </a:t>
            </a:r>
            <a:r>
              <a:rPr lang="de-DE" sz="2000" dirty="0" err="1"/>
              <a:t>level</a:t>
            </a:r>
            <a:endParaRPr lang="de-DE" sz="2000" dirty="0"/>
          </a:p>
          <a:p>
            <a:pPr lvl="1"/>
            <a:r>
              <a:rPr lang="de-DE" sz="2000" dirty="0" err="1"/>
              <a:t>Increased</a:t>
            </a:r>
            <a:r>
              <a:rPr lang="de-DE" sz="2000" dirty="0"/>
              <a:t> </a:t>
            </a:r>
            <a:r>
              <a:rPr lang="de-DE" sz="2000" dirty="0" err="1"/>
              <a:t>alpha</a:t>
            </a:r>
            <a:r>
              <a:rPr lang="de-DE" sz="2000" dirty="0"/>
              <a:t> </a:t>
            </a:r>
            <a:r>
              <a:rPr lang="de-DE" sz="2000" dirty="0" err="1"/>
              <a:t>suppresssion</a:t>
            </a:r>
            <a:endParaRPr lang="de-DE" sz="2000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810BF2-A4BA-5ED9-6079-6E8A1503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8D3F7F-868A-BA09-8B8C-3DD31BDC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Yannik Stegmann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8D0D13-BCB0-5F5F-0B29-9CC09B03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8</a:t>
            </a:fld>
            <a:r>
              <a:rPr lang="de-DE" dirty="0"/>
              <a:t>/9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9934CFE-9A21-C5E5-5E4E-ED7A4E31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pic>
        <p:nvPicPr>
          <p:cNvPr id="9" name="Grafik 8" descr="Auge mit einfarbiger Füllung">
            <a:extLst>
              <a:ext uri="{FF2B5EF4-FFF2-40B4-BE49-F238E27FC236}">
                <a16:creationId xmlns:a16="http://schemas.microsoft.com/office/drawing/2014/main" id="{8E8BA7CF-AAE2-BCCB-A1F6-90FE279F2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8014" y="1747370"/>
            <a:ext cx="540000" cy="540000"/>
          </a:xfrm>
          <a:prstGeom prst="rect">
            <a:avLst/>
          </a:prstGeom>
        </p:spPr>
      </p:pic>
      <p:pic>
        <p:nvPicPr>
          <p:cNvPr id="10" name="Grafik 9" descr="Augen Silhouette">
            <a:extLst>
              <a:ext uri="{FF2B5EF4-FFF2-40B4-BE49-F238E27FC236}">
                <a16:creationId xmlns:a16="http://schemas.microsoft.com/office/drawing/2014/main" id="{A54E0024-3099-E511-6945-4113B53BA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2673" y="1657615"/>
            <a:ext cx="719511" cy="719511"/>
          </a:xfrm>
          <a:prstGeom prst="rect">
            <a:avLst/>
          </a:prstGeom>
        </p:spPr>
      </p:pic>
      <p:pic>
        <p:nvPicPr>
          <p:cNvPr id="11" name="Grafik 10" descr="Gehirn im Kopf mit einfarbiger Füllung">
            <a:extLst>
              <a:ext uri="{FF2B5EF4-FFF2-40B4-BE49-F238E27FC236}">
                <a16:creationId xmlns:a16="http://schemas.microsoft.com/office/drawing/2014/main" id="{A5AA014F-6627-E590-AD7A-D401B1716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2200" y="4203035"/>
            <a:ext cx="540000" cy="540000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40CF6785-4F90-D1E2-47C4-27EBCE558245}"/>
              </a:ext>
            </a:extLst>
          </p:cNvPr>
          <p:cNvSpPr/>
          <p:nvPr/>
        </p:nvSpPr>
        <p:spPr>
          <a:xfrm>
            <a:off x="7822200" y="2023847"/>
            <a:ext cx="2160000" cy="216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228A84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600" kern="12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017B52-4DC5-B4E2-1CBB-4934D3C399A3}"/>
              </a:ext>
            </a:extLst>
          </p:cNvPr>
          <p:cNvSpPr txBox="1"/>
          <p:nvPr/>
        </p:nvSpPr>
        <p:spPr>
          <a:xfrm>
            <a:off x="8188409" y="2599612"/>
            <a:ext cx="1483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State </a:t>
            </a:r>
            <a:r>
              <a:rPr lang="de-DE" dirty="0" err="1"/>
              <a:t>of</a:t>
            </a:r>
            <a:endParaRPr lang="de-DE" dirty="0"/>
          </a:p>
          <a:p>
            <a:pPr algn="ctr"/>
            <a:r>
              <a:rPr lang="de-DE" b="1" dirty="0" err="1"/>
              <a:t>Attentive</a:t>
            </a:r>
            <a:r>
              <a:rPr lang="de-DE" b="1" dirty="0"/>
              <a:t> </a:t>
            </a:r>
            <a:r>
              <a:rPr lang="de-DE" b="1" dirty="0" err="1"/>
              <a:t>Immobility</a:t>
            </a:r>
            <a:endParaRPr lang="de-DE" b="1" dirty="0"/>
          </a:p>
        </p:txBody>
      </p:sp>
      <p:pic>
        <p:nvPicPr>
          <p:cNvPr id="14" name="Grafik 13" descr="Herz, pulsierend mit einfarbiger Füllung">
            <a:extLst>
              <a:ext uri="{FF2B5EF4-FFF2-40B4-BE49-F238E27FC236}">
                <a16:creationId xmlns:a16="http://schemas.microsoft.com/office/drawing/2014/main" id="{66FD2E79-6D96-8307-671B-88F354FAA5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4584" y="2889000"/>
            <a:ext cx="540000" cy="540000"/>
          </a:xfrm>
          <a:prstGeom prst="rect">
            <a:avLst/>
          </a:prstGeom>
        </p:spPr>
      </p:pic>
      <p:pic>
        <p:nvPicPr>
          <p:cNvPr id="15" name="Grafik 14" descr="Erhobene Hand mit einfarbiger Füllung">
            <a:extLst>
              <a:ext uri="{FF2B5EF4-FFF2-40B4-BE49-F238E27FC236}">
                <a16:creationId xmlns:a16="http://schemas.microsoft.com/office/drawing/2014/main" id="{F8B71B0C-3F77-3F6E-21DB-D8E4043E4C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89813" y="2833847"/>
            <a:ext cx="540000" cy="540000"/>
          </a:xfrm>
          <a:prstGeom prst="rect">
            <a:avLst/>
          </a:prstGeom>
        </p:spPr>
      </p:pic>
      <p:pic>
        <p:nvPicPr>
          <p:cNvPr id="16" name="Grafik 15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D528367E-B99E-BEF3-2147-62A51655E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1807" y="1413645"/>
            <a:ext cx="742795" cy="3726503"/>
          </a:xfrm>
          <a:prstGeom prst="rect">
            <a:avLst/>
          </a:prstGeom>
        </p:spPr>
      </p:pic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9245A63D-E791-7FCE-51BD-4C6E74571C81}"/>
              </a:ext>
            </a:extLst>
          </p:cNvPr>
          <p:cNvSpPr/>
          <p:nvPr/>
        </p:nvSpPr>
        <p:spPr>
          <a:xfrm>
            <a:off x="6842584" y="4152937"/>
            <a:ext cx="1404000" cy="1404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75C6C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Perceived</a:t>
            </a:r>
            <a:r>
              <a:rPr lang="de-DE" sz="1600" kern="1200" dirty="0"/>
              <a:t> </a:t>
            </a:r>
            <a:r>
              <a:rPr lang="de-DE" sz="1600" kern="1200" dirty="0" err="1"/>
              <a:t>threat</a:t>
            </a:r>
            <a:r>
              <a:rPr lang="de-DE" sz="1600" kern="1200" dirty="0"/>
              <a:t> </a:t>
            </a:r>
            <a:r>
              <a:rPr lang="de-DE" sz="1600" kern="1200" dirty="0" err="1"/>
              <a:t>level</a:t>
            </a:r>
            <a:endParaRPr lang="de-DE" sz="1600" kern="12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DA85E46-0068-0885-4315-297338D61621}"/>
              </a:ext>
            </a:extLst>
          </p:cNvPr>
          <p:cNvCxnSpPr>
            <a:cxnSpLocks/>
          </p:cNvCxnSpPr>
          <p:nvPr/>
        </p:nvCxnSpPr>
        <p:spPr>
          <a:xfrm flipV="1">
            <a:off x="7978875" y="3932441"/>
            <a:ext cx="21600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0E7B2C4-CD11-9482-E43C-473A0214E492}"/>
              </a:ext>
            </a:extLst>
          </p:cNvPr>
          <p:cNvCxnSpPr>
            <a:cxnSpLocks/>
          </p:cNvCxnSpPr>
          <p:nvPr/>
        </p:nvCxnSpPr>
        <p:spPr>
          <a:xfrm flipH="1" flipV="1">
            <a:off x="9627394" y="3912394"/>
            <a:ext cx="242299" cy="3537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A7E868AC-36BA-E586-8272-E92851EF49BC}"/>
              </a:ext>
            </a:extLst>
          </p:cNvPr>
          <p:cNvSpPr txBox="1"/>
          <p:nvPr/>
        </p:nvSpPr>
        <p:spPr>
          <a:xfrm>
            <a:off x="859930" y="4822561"/>
            <a:ext cx="5362575" cy="707886"/>
          </a:xfrm>
          <a:prstGeom prst="rect">
            <a:avLst/>
          </a:prstGeom>
          <a:solidFill>
            <a:srgbClr val="97867D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DE" sz="2000" dirty="0"/>
              <a:t> </a:t>
            </a:r>
            <a:r>
              <a:rPr lang="de-DE" sz="2000" dirty="0" err="1"/>
              <a:t>Conceptual</a:t>
            </a:r>
            <a:r>
              <a:rPr lang="de-DE" sz="2000" dirty="0"/>
              <a:t> </a:t>
            </a:r>
            <a:r>
              <a:rPr lang="de-DE" sz="2000" dirty="0" err="1"/>
              <a:t>differences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motor</a:t>
            </a:r>
            <a:r>
              <a:rPr lang="de-DE" sz="2000" dirty="0"/>
              <a:t> </a:t>
            </a:r>
            <a:r>
              <a:rPr lang="de-DE" sz="2000" dirty="0" err="1"/>
              <a:t>preperation</a:t>
            </a:r>
            <a:r>
              <a:rPr lang="de-DE" sz="2000" dirty="0"/>
              <a:t> and </a:t>
            </a:r>
            <a:r>
              <a:rPr lang="de-DE" sz="2000" dirty="0" err="1"/>
              <a:t>threat</a:t>
            </a:r>
            <a:r>
              <a:rPr lang="de-DE" sz="2000" dirty="0"/>
              <a:t> </a:t>
            </a:r>
            <a:r>
              <a:rPr lang="de-DE" sz="2000" dirty="0" err="1"/>
              <a:t>responses</a:t>
            </a:r>
            <a:r>
              <a:rPr lang="de-DE" sz="2000" dirty="0"/>
              <a:t>?</a:t>
            </a:r>
          </a:p>
        </p:txBody>
      </p:sp>
      <p:pic>
        <p:nvPicPr>
          <p:cNvPr id="34" name="Grafik 33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8C814DAC-27AE-6E22-5FCC-73168C66C44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35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/>
      <p:bldP spid="1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D956A-7358-30A6-3DE4-2F7F5FA75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9C46EA-435A-AFB3-D5F1-42F65200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221"/>
            <a:ext cx="10515600" cy="1735549"/>
          </a:xfrm>
        </p:spPr>
        <p:txBody>
          <a:bodyPr>
            <a:normAutofit/>
          </a:bodyPr>
          <a:lstStyle/>
          <a:p>
            <a:r>
              <a:rPr lang="de-DE" sz="2400" dirty="0"/>
              <a:t>Interim Summary II:</a:t>
            </a:r>
          </a:p>
          <a:p>
            <a:pPr lvl="1"/>
            <a:r>
              <a:rPr lang="de-DE" sz="2000" dirty="0" err="1"/>
              <a:t>Faster</a:t>
            </a:r>
            <a:r>
              <a:rPr lang="de-DE" sz="2000" dirty="0"/>
              <a:t> </a:t>
            </a:r>
            <a:r>
              <a:rPr lang="de-DE" sz="2000" dirty="0" err="1"/>
              <a:t>response</a:t>
            </a:r>
            <a:r>
              <a:rPr lang="de-DE" sz="2000" dirty="0"/>
              <a:t> </a:t>
            </a:r>
            <a:r>
              <a:rPr lang="de-DE" sz="2000" dirty="0" err="1"/>
              <a:t>times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high-</a:t>
            </a:r>
            <a:r>
              <a:rPr lang="de-DE" sz="2000" dirty="0" err="1"/>
              <a:t>intensity</a:t>
            </a:r>
            <a:r>
              <a:rPr lang="de-DE" sz="2000" dirty="0"/>
              <a:t> (286.74 ± 52.96 </a:t>
            </a:r>
            <a:r>
              <a:rPr lang="de-DE" sz="2000" dirty="0" err="1"/>
              <a:t>ms</a:t>
            </a:r>
            <a:r>
              <a:rPr lang="de-DE" sz="2000" dirty="0"/>
              <a:t>) vs. </a:t>
            </a:r>
            <a:r>
              <a:rPr lang="de-DE" sz="2000" dirty="0" err="1"/>
              <a:t>low-intensity</a:t>
            </a:r>
            <a:r>
              <a:rPr lang="de-DE" sz="2000" dirty="0"/>
              <a:t> (308.44 ± 55.36 </a:t>
            </a:r>
            <a:r>
              <a:rPr lang="de-DE" sz="2000" dirty="0" err="1"/>
              <a:t>ms</a:t>
            </a:r>
            <a:r>
              <a:rPr lang="de-DE" sz="2000" dirty="0"/>
              <a:t>) </a:t>
            </a:r>
            <a:r>
              <a:rPr lang="de-DE" sz="2000" dirty="0" err="1"/>
              <a:t>trials</a:t>
            </a:r>
            <a:r>
              <a:rPr lang="de-DE" sz="2000" dirty="0"/>
              <a:t>, </a:t>
            </a:r>
            <a:r>
              <a:rPr lang="de-DE" sz="2000" i="1" dirty="0"/>
              <a:t>t</a:t>
            </a:r>
            <a:r>
              <a:rPr lang="de-DE" sz="2000" dirty="0"/>
              <a:t>(47) = 5.53, </a:t>
            </a:r>
            <a:r>
              <a:rPr lang="de-DE" sz="2000" i="1" dirty="0"/>
              <a:t>p</a:t>
            </a:r>
            <a:r>
              <a:rPr lang="de-DE" sz="2000" dirty="0"/>
              <a:t> &lt; .001, </a:t>
            </a:r>
            <a:r>
              <a:rPr lang="de-DE" sz="2000" i="1" dirty="0"/>
              <a:t>d</a:t>
            </a:r>
            <a:r>
              <a:rPr lang="de-DE" sz="2000" dirty="0"/>
              <a:t> = .80, </a:t>
            </a:r>
            <a:r>
              <a:rPr lang="de-DE" sz="2000" dirty="0" err="1"/>
              <a:t>suggest</a:t>
            </a:r>
            <a:r>
              <a:rPr lang="de-DE" sz="2000" dirty="0"/>
              <a:t> </a:t>
            </a:r>
            <a:r>
              <a:rPr lang="de-DE" sz="2000" dirty="0" err="1"/>
              <a:t>stronger</a:t>
            </a:r>
            <a:r>
              <a:rPr lang="de-DE" sz="2000" dirty="0"/>
              <a:t> </a:t>
            </a:r>
            <a:r>
              <a:rPr lang="de-DE" sz="2000" dirty="0" err="1"/>
              <a:t>motor</a:t>
            </a:r>
            <a:r>
              <a:rPr lang="de-DE" sz="2000" dirty="0"/>
              <a:t> </a:t>
            </a:r>
            <a:r>
              <a:rPr lang="de-DE" sz="2000" dirty="0" err="1"/>
              <a:t>preparation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high-</a:t>
            </a:r>
            <a:r>
              <a:rPr lang="de-DE" sz="2000" dirty="0" err="1"/>
              <a:t>intensity</a:t>
            </a:r>
            <a:r>
              <a:rPr lang="de-DE" sz="2000" dirty="0"/>
              <a:t> US. </a:t>
            </a:r>
          </a:p>
          <a:p>
            <a:pPr lvl="1"/>
            <a:endParaRPr lang="de-DE" sz="2000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80B717-12D9-227D-7782-13062F3A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4EA93C-10E3-9B90-6262-2DC45E2D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Yannik Stegmann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ABB4B6-3B95-0EB0-DE21-1232D298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9</a:t>
            </a:fld>
            <a:r>
              <a:rPr lang="de-DE" dirty="0"/>
              <a:t>/9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5BCD91B-4409-9A34-110E-C0595F9F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B9D1E6-078B-1FE1-CE3D-6B466159D79D}"/>
              </a:ext>
            </a:extLst>
          </p:cNvPr>
          <p:cNvSpPr txBox="1"/>
          <p:nvPr/>
        </p:nvSpPr>
        <p:spPr>
          <a:xfrm>
            <a:off x="838200" y="3028920"/>
            <a:ext cx="8374517" cy="400110"/>
          </a:xfrm>
          <a:prstGeom prst="rect">
            <a:avLst/>
          </a:prstGeom>
          <a:solidFill>
            <a:srgbClr val="74C5C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de-DE" sz="2000" dirty="0" err="1">
                <a:sym typeface="Wingdings" panose="05000000000000000000" pitchFamily="2" charset="2"/>
              </a:rPr>
              <a:t>Confoundation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action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preperation</a:t>
            </a:r>
            <a:r>
              <a:rPr lang="de-DE" sz="2000" dirty="0"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ym typeface="Wingdings" panose="05000000000000000000" pitchFamily="2" charset="2"/>
              </a:rPr>
              <a:t>perceived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levels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threat</a:t>
            </a:r>
            <a:r>
              <a:rPr lang="de-DE" sz="20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8" name="Grafik 7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A4CE80C0-4729-4ED9-7698-81EE38290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1807" y="1413645"/>
            <a:ext cx="742795" cy="3726503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A01B1DB-176B-1FF6-65E1-C4ACD4B77261}"/>
              </a:ext>
            </a:extLst>
          </p:cNvPr>
          <p:cNvSpPr/>
          <p:nvPr/>
        </p:nvSpPr>
        <p:spPr>
          <a:xfrm>
            <a:off x="2982042" y="4645123"/>
            <a:ext cx="1296000" cy="1296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Action preparation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5F88D74-C64B-AD8E-01B5-9E74B8D39D09}"/>
              </a:ext>
            </a:extLst>
          </p:cNvPr>
          <p:cNvSpPr/>
          <p:nvPr/>
        </p:nvSpPr>
        <p:spPr>
          <a:xfrm>
            <a:off x="7344842" y="3687594"/>
            <a:ext cx="2160000" cy="216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228A84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600" kern="12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E9542C-CFF4-B502-B59A-439121406A51}"/>
              </a:ext>
            </a:extLst>
          </p:cNvPr>
          <p:cNvSpPr txBox="1"/>
          <p:nvPr/>
        </p:nvSpPr>
        <p:spPr>
          <a:xfrm>
            <a:off x="7711051" y="4434180"/>
            <a:ext cx="148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Defense </a:t>
            </a:r>
            <a:r>
              <a:rPr lang="de-DE" dirty="0" err="1"/>
              <a:t>system</a:t>
            </a:r>
            <a:endParaRPr lang="de-DE" dirty="0"/>
          </a:p>
        </p:txBody>
      </p:sp>
      <p:pic>
        <p:nvPicPr>
          <p:cNvPr id="15" name="Grafik 14" descr="Herz, pulsierend mit einfarbiger Füllung">
            <a:extLst>
              <a:ext uri="{FF2B5EF4-FFF2-40B4-BE49-F238E27FC236}">
                <a16:creationId xmlns:a16="http://schemas.microsoft.com/office/drawing/2014/main" id="{6D099C49-9E3F-7B37-B1E0-1FA04FF83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6148" y="4494495"/>
            <a:ext cx="540000" cy="540000"/>
          </a:xfrm>
          <a:prstGeom prst="rect">
            <a:avLst/>
          </a:prstGeom>
        </p:spPr>
      </p:pic>
      <p:pic>
        <p:nvPicPr>
          <p:cNvPr id="16" name="Grafik 15" descr="Erhobene Hand mit einfarbiger Füllung">
            <a:extLst>
              <a:ext uri="{FF2B5EF4-FFF2-40B4-BE49-F238E27FC236}">
                <a16:creationId xmlns:a16="http://schemas.microsoft.com/office/drawing/2014/main" id="{51A28501-B157-2523-2898-01373D41A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9490" y="4494495"/>
            <a:ext cx="540000" cy="540000"/>
          </a:xfrm>
          <a:prstGeom prst="rect">
            <a:avLst/>
          </a:prstGeom>
        </p:spPr>
      </p:pic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49C07D47-6F1F-5091-9114-0274FE7B5D2C}"/>
              </a:ext>
            </a:extLst>
          </p:cNvPr>
          <p:cNvSpPr/>
          <p:nvPr/>
        </p:nvSpPr>
        <p:spPr>
          <a:xfrm>
            <a:off x="2982042" y="3644232"/>
            <a:ext cx="1296000" cy="1296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75C6C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 err="1"/>
              <a:t>Perceived</a:t>
            </a:r>
            <a:r>
              <a:rPr lang="de-DE" sz="1400" kern="1200" dirty="0"/>
              <a:t> </a:t>
            </a:r>
            <a:r>
              <a:rPr lang="de-DE" sz="1400" kern="1200" dirty="0" err="1"/>
              <a:t>threat</a:t>
            </a:r>
            <a:r>
              <a:rPr lang="de-DE" sz="1400" kern="1200" dirty="0"/>
              <a:t> </a:t>
            </a:r>
            <a:r>
              <a:rPr lang="de-DE" sz="1400" kern="1200" dirty="0" err="1"/>
              <a:t>level</a:t>
            </a:r>
            <a:endParaRPr lang="de-DE" sz="1400" kern="120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F2635DA-10CA-DE29-88AA-F7DE9C851F9E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4278042" y="4985525"/>
            <a:ext cx="955946" cy="307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B5BF85F-FBA6-F94B-A224-514AD513432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278042" y="4292232"/>
            <a:ext cx="955946" cy="252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Gehirn im Kopf mit einfarbiger Füllung">
            <a:extLst>
              <a:ext uri="{FF2B5EF4-FFF2-40B4-BE49-F238E27FC236}">
                <a16:creationId xmlns:a16="http://schemas.microsoft.com/office/drawing/2014/main" id="{9BE4AE9F-E2C5-810E-0FEB-42749B773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7834" y="5279220"/>
            <a:ext cx="540000" cy="540000"/>
          </a:xfrm>
          <a:prstGeom prst="rect">
            <a:avLst/>
          </a:prstGeom>
        </p:spPr>
      </p:pic>
      <p:pic>
        <p:nvPicPr>
          <p:cNvPr id="10" name="Grafik 9" descr="Auge mit einfarbiger Füllung">
            <a:extLst>
              <a:ext uri="{FF2B5EF4-FFF2-40B4-BE49-F238E27FC236}">
                <a16:creationId xmlns:a16="http://schemas.microsoft.com/office/drawing/2014/main" id="{0C327503-17AC-BEA3-4C4A-0CA48C298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34521" y="3766879"/>
            <a:ext cx="540000" cy="540000"/>
          </a:xfrm>
          <a:prstGeom prst="rect">
            <a:avLst/>
          </a:prstGeom>
        </p:spPr>
      </p:pic>
      <p:pic>
        <p:nvPicPr>
          <p:cNvPr id="11" name="Grafik 10" descr="Augen Silhouette">
            <a:extLst>
              <a:ext uri="{FF2B5EF4-FFF2-40B4-BE49-F238E27FC236}">
                <a16:creationId xmlns:a16="http://schemas.microsoft.com/office/drawing/2014/main" id="{61209BBB-02AB-7546-EEB4-59AB7092D8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15379" y="3674376"/>
            <a:ext cx="719511" cy="719511"/>
          </a:xfrm>
          <a:prstGeom prst="rect">
            <a:avLst/>
          </a:prstGeom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ED317D55-82D9-CE57-AC73-3C5F85C69DAE}"/>
              </a:ext>
            </a:extLst>
          </p:cNvPr>
          <p:cNvSpPr/>
          <p:nvPr/>
        </p:nvSpPr>
        <p:spPr>
          <a:xfrm>
            <a:off x="5185331" y="4043575"/>
            <a:ext cx="1440000" cy="144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Motivational relevance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91E13C7-29A0-139C-BF31-49BF7BCD0C92}"/>
              </a:ext>
            </a:extLst>
          </p:cNvPr>
          <p:cNvCxnSpPr>
            <a:cxnSpLocks/>
            <a:stCxn id="24" idx="2"/>
            <a:endCxn id="13" idx="0"/>
          </p:cNvCxnSpPr>
          <p:nvPr/>
        </p:nvCxnSpPr>
        <p:spPr>
          <a:xfrm>
            <a:off x="6625331" y="4763575"/>
            <a:ext cx="719511" cy="4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A0D40BCD-FAA8-7B1F-0278-9396B072C3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8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/>
      <p:bldP spid="17" grpId="0" animBg="1"/>
      <p:bldP spid="2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890B24BA1EF84A9F4AA6FE14DADC73" ma:contentTypeVersion="7" ma:contentTypeDescription="Ein neues Dokument erstellen." ma:contentTypeScope="" ma:versionID="94090cf3f44308e06b1060b9a7dd5678">
  <xsd:schema xmlns:xsd="http://www.w3.org/2001/XMLSchema" xmlns:xs="http://www.w3.org/2001/XMLSchema" xmlns:p="http://schemas.microsoft.com/office/2006/metadata/properties" xmlns:ns2="4a6ce5e0-0ede-487b-b0fd-7dc160367b89" targetNamespace="http://schemas.microsoft.com/office/2006/metadata/properties" ma:root="true" ma:fieldsID="07dd965f6fa36024e84ba3612b6bc153" ns2:_="">
    <xsd:import namespace="4a6ce5e0-0ede-487b-b0fd-7dc160367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ce5e0-0ede-487b-b0fd-7dc160367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D6DFAE-0DEE-49FB-8FCE-AE580DECC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ce5e0-0ede-487b-b0fd-7dc160367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166301-336A-4333-86DF-0C2BFC108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708</Words>
  <Application>Microsoft Office PowerPoint</Application>
  <PresentationFormat>Breitbild</PresentationFormat>
  <Paragraphs>141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Cambria Math</vt:lpstr>
      <vt:lpstr>Segoe UI</vt:lpstr>
      <vt:lpstr>Segoe UI (Textkörper)</vt:lpstr>
      <vt:lpstr>Wingdings</vt:lpstr>
      <vt:lpstr>Office</vt:lpstr>
      <vt:lpstr> Electrocortical and Psychophysiological Responses in Anticipation of Avoidable and Inevitable Threats</vt:lpstr>
      <vt:lpstr>Introduction</vt:lpstr>
      <vt:lpstr>Introduction</vt:lpstr>
      <vt:lpstr>Attentive Immobility in Humans</vt:lpstr>
      <vt:lpstr>Current Study</vt:lpstr>
      <vt:lpstr>Results</vt:lpstr>
      <vt:lpstr>Results</vt:lpstr>
      <vt:lpstr>Discussion</vt:lpstr>
      <vt:lpstr>Discussion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Emotionale Störungen: Psychopathologie und (verhaltens-)therapeutische Methoden </dc:title>
  <dc:creator>Yannik Stegmann</dc:creator>
  <cp:lastModifiedBy>Yannik Stegmann</cp:lastModifiedBy>
  <cp:revision>261</cp:revision>
  <dcterms:created xsi:type="dcterms:W3CDTF">2019-10-05T17:32:03Z</dcterms:created>
  <dcterms:modified xsi:type="dcterms:W3CDTF">2025-10-21T20:40:15Z</dcterms:modified>
</cp:coreProperties>
</file>