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9"/>
  </p:notesMasterIdLst>
  <p:sldIdLst>
    <p:sldId id="329" r:id="rId4"/>
    <p:sldId id="331" r:id="rId5"/>
    <p:sldId id="416" r:id="rId6"/>
    <p:sldId id="404" r:id="rId7"/>
    <p:sldId id="341" r:id="rId8"/>
    <p:sldId id="370" r:id="rId9"/>
    <p:sldId id="360" r:id="rId10"/>
    <p:sldId id="414" r:id="rId11"/>
    <p:sldId id="400" r:id="rId12"/>
    <p:sldId id="396" r:id="rId13"/>
    <p:sldId id="397" r:id="rId14"/>
    <p:sldId id="421" r:id="rId15"/>
    <p:sldId id="408" r:id="rId16"/>
    <p:sldId id="411" r:id="rId17"/>
    <p:sldId id="308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8D"/>
    <a:srgbClr val="D6D633"/>
    <a:srgbClr val="D64D33"/>
    <a:srgbClr val="494E4E"/>
    <a:srgbClr val="FFFFFF"/>
    <a:srgbClr val="101214"/>
    <a:srgbClr val="2E5652"/>
    <a:srgbClr val="97867D"/>
    <a:srgbClr val="228A84"/>
    <a:srgbClr val="74C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ED833-8EA9-4973-87A9-D2BA0298C0CF}" v="33" dt="2023-05-03T09:53:08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6" autoAdjust="0"/>
    <p:restoredTop sz="92494" autoAdjust="0"/>
  </p:normalViewPr>
  <p:slideViewPr>
    <p:cSldViewPr snapToGrid="0">
      <p:cViewPr varScale="1">
        <p:scale>
          <a:sx n="73" d="100"/>
          <a:sy n="73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ik Stegmann" userId="c1c6171d-3fdd-4cfc-bb18-4a8403305f17" providerId="ADAL" clId="{4A0ED833-8EA9-4973-87A9-D2BA0298C0CF}"/>
    <pc:docChg chg="custSel modSld">
      <pc:chgData name="Yannik Stegmann" userId="c1c6171d-3fdd-4cfc-bb18-4a8403305f17" providerId="ADAL" clId="{4A0ED833-8EA9-4973-87A9-D2BA0298C0CF}" dt="2023-05-03T09:53:28.388" v="127" actId="13926"/>
      <pc:docMkLst>
        <pc:docMk/>
      </pc:docMkLst>
      <pc:sldChg chg="modSp mod">
        <pc:chgData name="Yannik Stegmann" userId="c1c6171d-3fdd-4cfc-bb18-4a8403305f17" providerId="ADAL" clId="{4A0ED833-8EA9-4973-87A9-D2BA0298C0CF}" dt="2023-05-03T09:52:58.669" v="120" actId="13926"/>
        <pc:sldMkLst>
          <pc:docMk/>
          <pc:sldMk cId="3030442935" sldId="257"/>
        </pc:sldMkLst>
        <pc:spChg chg="mod">
          <ac:chgData name="Yannik Stegmann" userId="c1c6171d-3fdd-4cfc-bb18-4a8403305f17" providerId="ADAL" clId="{4A0ED833-8EA9-4973-87A9-D2BA0298C0CF}" dt="2023-05-03T09:52:44.604" v="118" actId="13926"/>
          <ac:spMkLst>
            <pc:docMk/>
            <pc:sldMk cId="3030442935" sldId="257"/>
            <ac:spMk id="16" creationId="{267BF00D-C40B-5003-34A8-76420CAA9C3F}"/>
          </ac:spMkLst>
        </pc:spChg>
        <pc:spChg chg="mod">
          <ac:chgData name="Yannik Stegmann" userId="c1c6171d-3fdd-4cfc-bb18-4a8403305f17" providerId="ADAL" clId="{4A0ED833-8EA9-4973-87A9-D2BA0298C0CF}" dt="2023-05-03T09:52:50.660" v="119" actId="13926"/>
          <ac:spMkLst>
            <pc:docMk/>
            <pc:sldMk cId="3030442935" sldId="257"/>
            <ac:spMk id="17" creationId="{DE71FCD6-AA5D-1179-069B-B4F6359950B0}"/>
          </ac:spMkLst>
        </pc:spChg>
        <pc:spChg chg="mod">
          <ac:chgData name="Yannik Stegmann" userId="c1c6171d-3fdd-4cfc-bb18-4a8403305f17" providerId="ADAL" clId="{4A0ED833-8EA9-4973-87A9-D2BA0298C0CF}" dt="2023-05-03T09:52:58.669" v="120" actId="13926"/>
          <ac:spMkLst>
            <pc:docMk/>
            <pc:sldMk cId="3030442935" sldId="257"/>
            <ac:spMk id="18" creationId="{838CDE42-2700-FE72-3B63-32003AD3BE5B}"/>
          </ac:spMkLst>
        </pc:spChg>
      </pc:sldChg>
      <pc:sldChg chg="addSp delSp modSp mod">
        <pc:chgData name="Yannik Stegmann" userId="c1c6171d-3fdd-4cfc-bb18-4a8403305f17" providerId="ADAL" clId="{4A0ED833-8EA9-4973-87A9-D2BA0298C0CF}" dt="2023-05-03T09:53:08.808" v="122"/>
        <pc:sldMkLst>
          <pc:docMk/>
          <pc:sldMk cId="1207584876" sldId="258"/>
        </pc:sldMkLst>
        <pc:spChg chg="add mod">
          <ac:chgData name="Yannik Stegmann" userId="c1c6171d-3fdd-4cfc-bb18-4a8403305f17" providerId="ADAL" clId="{4A0ED833-8EA9-4973-87A9-D2BA0298C0CF}" dt="2023-05-03T09:53:08.808" v="122"/>
          <ac:spMkLst>
            <pc:docMk/>
            <pc:sldMk cId="1207584876" sldId="258"/>
            <ac:spMk id="4" creationId="{DF5EA1B3-1D00-98E9-97F6-DD44630C32E7}"/>
          </ac:spMkLst>
        </pc:spChg>
        <pc:spChg chg="del">
          <ac:chgData name="Yannik Stegmann" userId="c1c6171d-3fdd-4cfc-bb18-4a8403305f17" providerId="ADAL" clId="{4A0ED833-8EA9-4973-87A9-D2BA0298C0CF}" dt="2023-05-03T09:53:08.522" v="121" actId="478"/>
          <ac:spMkLst>
            <pc:docMk/>
            <pc:sldMk cId="1207584876" sldId="258"/>
            <ac:spMk id="7" creationId="{FEAC248B-1711-79BC-499A-76A6CB3BA173}"/>
          </ac:spMkLst>
        </pc:spChg>
        <pc:spChg chg="del">
          <ac:chgData name="Yannik Stegmann" userId="c1c6171d-3fdd-4cfc-bb18-4a8403305f17" providerId="ADAL" clId="{4A0ED833-8EA9-4973-87A9-D2BA0298C0CF}" dt="2023-05-03T09:53:08.522" v="121" actId="478"/>
          <ac:spMkLst>
            <pc:docMk/>
            <pc:sldMk cId="1207584876" sldId="258"/>
            <ac:spMk id="9" creationId="{7E7E8178-3580-C3ED-74C7-A2489F4F5AEA}"/>
          </ac:spMkLst>
        </pc:spChg>
        <pc:spChg chg="add mod">
          <ac:chgData name="Yannik Stegmann" userId="c1c6171d-3fdd-4cfc-bb18-4a8403305f17" providerId="ADAL" clId="{4A0ED833-8EA9-4973-87A9-D2BA0298C0CF}" dt="2023-05-03T09:53:08.808" v="122"/>
          <ac:spMkLst>
            <pc:docMk/>
            <pc:sldMk cId="1207584876" sldId="258"/>
            <ac:spMk id="10" creationId="{D4032204-C2A9-0131-1FD8-DB985E168D1D}"/>
          </ac:spMkLst>
        </pc:spChg>
        <pc:spChg chg="del">
          <ac:chgData name="Yannik Stegmann" userId="c1c6171d-3fdd-4cfc-bb18-4a8403305f17" providerId="ADAL" clId="{4A0ED833-8EA9-4973-87A9-D2BA0298C0CF}" dt="2023-05-03T09:53:08.522" v="121" actId="478"/>
          <ac:spMkLst>
            <pc:docMk/>
            <pc:sldMk cId="1207584876" sldId="258"/>
            <ac:spMk id="11" creationId="{DE5BBC99-1116-5C03-DF7C-6F26DF067BB8}"/>
          </ac:spMkLst>
        </pc:spChg>
        <pc:spChg chg="add mod">
          <ac:chgData name="Yannik Stegmann" userId="c1c6171d-3fdd-4cfc-bb18-4a8403305f17" providerId="ADAL" clId="{4A0ED833-8EA9-4973-87A9-D2BA0298C0CF}" dt="2023-05-03T09:53:08.808" v="122"/>
          <ac:spMkLst>
            <pc:docMk/>
            <pc:sldMk cId="1207584876" sldId="258"/>
            <ac:spMk id="12" creationId="{B0B41780-C976-0F8D-F515-0595FBA75D2D}"/>
          </ac:spMkLst>
        </pc:spChg>
      </pc:sldChg>
      <pc:sldChg chg="modSp mod">
        <pc:chgData name="Yannik Stegmann" userId="c1c6171d-3fdd-4cfc-bb18-4a8403305f17" providerId="ADAL" clId="{4A0ED833-8EA9-4973-87A9-D2BA0298C0CF}" dt="2023-05-03T09:53:28.388" v="127" actId="13926"/>
        <pc:sldMkLst>
          <pc:docMk/>
          <pc:sldMk cId="2713462370" sldId="259"/>
        </pc:sldMkLst>
        <pc:spChg chg="mod">
          <ac:chgData name="Yannik Stegmann" userId="c1c6171d-3fdd-4cfc-bb18-4a8403305f17" providerId="ADAL" clId="{4A0ED833-8EA9-4973-87A9-D2BA0298C0CF}" dt="2023-05-03T09:53:28.388" v="127" actId="13926"/>
          <ac:spMkLst>
            <pc:docMk/>
            <pc:sldMk cId="2713462370" sldId="259"/>
            <ac:spMk id="7" creationId="{FEAC248B-1711-79BC-499A-76A6CB3BA173}"/>
          </ac:spMkLst>
        </pc:spChg>
        <pc:spChg chg="mod">
          <ac:chgData name="Yannik Stegmann" userId="c1c6171d-3fdd-4cfc-bb18-4a8403305f17" providerId="ADAL" clId="{4A0ED833-8EA9-4973-87A9-D2BA0298C0CF}" dt="2023-05-03T09:53:20.990" v="126" actId="13926"/>
          <ac:spMkLst>
            <pc:docMk/>
            <pc:sldMk cId="2713462370" sldId="259"/>
            <ac:spMk id="9" creationId="{7E7E8178-3580-C3ED-74C7-A2489F4F5AEA}"/>
          </ac:spMkLst>
        </pc:spChg>
        <pc:spChg chg="mod">
          <ac:chgData name="Yannik Stegmann" userId="c1c6171d-3fdd-4cfc-bb18-4a8403305f17" providerId="ADAL" clId="{4A0ED833-8EA9-4973-87A9-D2BA0298C0CF}" dt="2023-05-03T09:53:14.923" v="123" actId="13926"/>
          <ac:spMkLst>
            <pc:docMk/>
            <pc:sldMk cId="2713462370" sldId="259"/>
            <ac:spMk id="11" creationId="{DE5BBC99-1116-5C03-DF7C-6F26DF067BB8}"/>
          </ac:spMkLst>
        </pc:spChg>
      </pc:sldChg>
      <pc:sldChg chg="modSp mod">
        <pc:chgData name="Yannik Stegmann" userId="c1c6171d-3fdd-4cfc-bb18-4a8403305f17" providerId="ADAL" clId="{4A0ED833-8EA9-4973-87A9-D2BA0298C0CF}" dt="2023-05-03T09:52:38.318" v="117" actId="13926"/>
        <pc:sldMkLst>
          <pc:docMk/>
          <pc:sldMk cId="2175774647" sldId="260"/>
        </pc:sldMkLst>
        <pc:spChg chg="mod">
          <ac:chgData name="Yannik Stegmann" userId="c1c6171d-3fdd-4cfc-bb18-4a8403305f17" providerId="ADAL" clId="{4A0ED833-8EA9-4973-87A9-D2BA0298C0CF}" dt="2023-05-03T09:52:38.318" v="117" actId="13926"/>
          <ac:spMkLst>
            <pc:docMk/>
            <pc:sldMk cId="2175774647" sldId="260"/>
            <ac:spMk id="16" creationId="{267BF00D-C40B-5003-34A8-76420CAA9C3F}"/>
          </ac:spMkLst>
        </pc:spChg>
        <pc:spChg chg="mod">
          <ac:chgData name="Yannik Stegmann" userId="c1c6171d-3fdd-4cfc-bb18-4a8403305f17" providerId="ADAL" clId="{4A0ED833-8EA9-4973-87A9-D2BA0298C0CF}" dt="2023-05-03T09:52:33.309" v="115" actId="13926"/>
          <ac:spMkLst>
            <pc:docMk/>
            <pc:sldMk cId="2175774647" sldId="260"/>
            <ac:spMk id="17" creationId="{DE71FCD6-AA5D-1179-069B-B4F6359950B0}"/>
          </ac:spMkLst>
        </pc:spChg>
        <pc:spChg chg="mod">
          <ac:chgData name="Yannik Stegmann" userId="c1c6171d-3fdd-4cfc-bb18-4a8403305f17" providerId="ADAL" clId="{4A0ED833-8EA9-4973-87A9-D2BA0298C0CF}" dt="2023-05-03T09:52:22.548" v="113" actId="13926"/>
          <ac:spMkLst>
            <pc:docMk/>
            <pc:sldMk cId="2175774647" sldId="260"/>
            <ac:spMk id="18" creationId="{838CDE42-2700-FE72-3B63-32003AD3BE5B}"/>
          </ac:spMkLst>
        </pc:spChg>
      </pc:sldChg>
      <pc:sldChg chg="addSp delSp modSp mod">
        <pc:chgData name="Yannik Stegmann" userId="c1c6171d-3fdd-4cfc-bb18-4a8403305f17" providerId="ADAL" clId="{4A0ED833-8EA9-4973-87A9-D2BA0298C0CF}" dt="2023-05-02T10:46:06.641" v="6" actId="1076"/>
        <pc:sldMkLst>
          <pc:docMk/>
          <pc:sldMk cId="1965792371" sldId="263"/>
        </pc:sldMkLst>
        <pc:picChg chg="add mod">
          <ac:chgData name="Yannik Stegmann" userId="c1c6171d-3fdd-4cfc-bb18-4a8403305f17" providerId="ADAL" clId="{4A0ED833-8EA9-4973-87A9-D2BA0298C0CF}" dt="2023-05-02T10:46:06.641" v="6" actId="1076"/>
          <ac:picMkLst>
            <pc:docMk/>
            <pc:sldMk cId="1965792371" sldId="263"/>
            <ac:picMk id="8" creationId="{94B87AC5-E8F8-CFE6-3CC1-AFDA70C85776}"/>
          </ac:picMkLst>
        </pc:picChg>
        <pc:picChg chg="del">
          <ac:chgData name="Yannik Stegmann" userId="c1c6171d-3fdd-4cfc-bb18-4a8403305f17" providerId="ADAL" clId="{4A0ED833-8EA9-4973-87A9-D2BA0298C0CF}" dt="2023-05-02T10:46:01.029" v="0" actId="478"/>
          <ac:picMkLst>
            <pc:docMk/>
            <pc:sldMk cId="1965792371" sldId="263"/>
            <ac:picMk id="10" creationId="{5AFEAC05-E453-E57B-AEB2-2069B035CB01}"/>
          </ac:picMkLst>
        </pc:picChg>
      </pc:sldChg>
      <pc:sldChg chg="modSp mod">
        <pc:chgData name="Yannik Stegmann" userId="c1c6171d-3fdd-4cfc-bb18-4a8403305f17" providerId="ADAL" clId="{4A0ED833-8EA9-4973-87A9-D2BA0298C0CF}" dt="2023-05-03T09:48:22.459" v="35" actId="20577"/>
        <pc:sldMkLst>
          <pc:docMk/>
          <pc:sldMk cId="3099367773" sldId="264"/>
        </pc:sldMkLst>
        <pc:spChg chg="mod">
          <ac:chgData name="Yannik Stegmann" userId="c1c6171d-3fdd-4cfc-bb18-4a8403305f17" providerId="ADAL" clId="{4A0ED833-8EA9-4973-87A9-D2BA0298C0CF}" dt="2023-05-03T09:48:22.459" v="35" actId="20577"/>
          <ac:spMkLst>
            <pc:docMk/>
            <pc:sldMk cId="3099367773" sldId="264"/>
            <ac:spMk id="2" creationId="{907CA716-4E25-F7F9-D42B-3E9CD3B2EC0A}"/>
          </ac:spMkLst>
        </pc:spChg>
      </pc:sldChg>
      <pc:sldChg chg="modSp mod">
        <pc:chgData name="Yannik Stegmann" userId="c1c6171d-3fdd-4cfc-bb18-4a8403305f17" providerId="ADAL" clId="{4A0ED833-8EA9-4973-87A9-D2BA0298C0CF}" dt="2023-05-03T09:49:20.194" v="76" actId="20577"/>
        <pc:sldMkLst>
          <pc:docMk/>
          <pc:sldMk cId="3768338568" sldId="267"/>
        </pc:sldMkLst>
        <pc:spChg chg="mod">
          <ac:chgData name="Yannik Stegmann" userId="c1c6171d-3fdd-4cfc-bb18-4a8403305f17" providerId="ADAL" clId="{4A0ED833-8EA9-4973-87A9-D2BA0298C0CF}" dt="2023-05-03T09:49:20.194" v="76" actId="20577"/>
          <ac:spMkLst>
            <pc:docMk/>
            <pc:sldMk cId="3768338568" sldId="267"/>
            <ac:spMk id="2" creationId="{907CA716-4E25-F7F9-D42B-3E9CD3B2EC0A}"/>
          </ac:spMkLst>
        </pc:spChg>
      </pc:sldChg>
      <pc:sldChg chg="addSp delSp modSp mod">
        <pc:chgData name="Yannik Stegmann" userId="c1c6171d-3fdd-4cfc-bb18-4a8403305f17" providerId="ADAL" clId="{4A0ED833-8EA9-4973-87A9-D2BA0298C0CF}" dt="2023-05-03T09:51:49.056" v="110" actId="1038"/>
        <pc:sldMkLst>
          <pc:docMk/>
          <pc:sldMk cId="2972117278" sldId="272"/>
        </pc:sldMkLst>
        <pc:picChg chg="del">
          <ac:chgData name="Yannik Stegmann" userId="c1c6171d-3fdd-4cfc-bb18-4a8403305f17" providerId="ADAL" clId="{4A0ED833-8EA9-4973-87A9-D2BA0298C0CF}" dt="2023-05-03T09:49:59.276" v="77" actId="478"/>
          <ac:picMkLst>
            <pc:docMk/>
            <pc:sldMk cId="2972117278" sldId="272"/>
            <ac:picMk id="8" creationId="{C9F37B98-9B76-09DE-8662-BA2CAB91EFCE}"/>
          </ac:picMkLst>
        </pc:picChg>
        <pc:picChg chg="del">
          <ac:chgData name="Yannik Stegmann" userId="c1c6171d-3fdd-4cfc-bb18-4a8403305f17" providerId="ADAL" clId="{4A0ED833-8EA9-4973-87A9-D2BA0298C0CF}" dt="2023-05-03T09:51:06.090" v="102" actId="478"/>
          <ac:picMkLst>
            <pc:docMk/>
            <pc:sldMk cId="2972117278" sldId="272"/>
            <ac:picMk id="10" creationId="{555743DE-D322-81CA-DB02-0B39F90B4C3C}"/>
          </ac:picMkLst>
        </pc:picChg>
        <pc:picChg chg="del">
          <ac:chgData name="Yannik Stegmann" userId="c1c6171d-3fdd-4cfc-bb18-4a8403305f17" providerId="ADAL" clId="{4A0ED833-8EA9-4973-87A9-D2BA0298C0CF}" dt="2023-05-03T09:50:40.410" v="87" actId="478"/>
          <ac:picMkLst>
            <pc:docMk/>
            <pc:sldMk cId="2972117278" sldId="272"/>
            <ac:picMk id="12" creationId="{410ACFD4-EE54-AC2C-8ECB-6ED6D5B382F2}"/>
          </ac:picMkLst>
        </pc:picChg>
        <pc:picChg chg="add mod">
          <ac:chgData name="Yannik Stegmann" userId="c1c6171d-3fdd-4cfc-bb18-4a8403305f17" providerId="ADAL" clId="{4A0ED833-8EA9-4973-87A9-D2BA0298C0CF}" dt="2023-05-03T09:50:31.060" v="86" actId="1076"/>
          <ac:picMkLst>
            <pc:docMk/>
            <pc:sldMk cId="2972117278" sldId="272"/>
            <ac:picMk id="1026" creationId="{EE9BDCC0-E667-C69B-5356-78D77AB651F0}"/>
          </ac:picMkLst>
        </pc:picChg>
        <pc:picChg chg="add mod">
          <ac:chgData name="Yannik Stegmann" userId="c1c6171d-3fdd-4cfc-bb18-4a8403305f17" providerId="ADAL" clId="{4A0ED833-8EA9-4973-87A9-D2BA0298C0CF}" dt="2023-05-03T09:51:03.048" v="101" actId="1036"/>
          <ac:picMkLst>
            <pc:docMk/>
            <pc:sldMk cId="2972117278" sldId="272"/>
            <ac:picMk id="1028" creationId="{5722B235-FDD7-A3C0-D62B-2C87093DCE63}"/>
          </ac:picMkLst>
        </pc:picChg>
        <pc:picChg chg="add mod">
          <ac:chgData name="Yannik Stegmann" userId="c1c6171d-3fdd-4cfc-bb18-4a8403305f17" providerId="ADAL" clId="{4A0ED833-8EA9-4973-87A9-D2BA0298C0CF}" dt="2023-05-03T09:51:49.056" v="110" actId="1038"/>
          <ac:picMkLst>
            <pc:docMk/>
            <pc:sldMk cId="2972117278" sldId="272"/>
            <ac:picMk id="1030" creationId="{2AA42BD1-D627-ED3D-EE2C-BE5FAB654A3C}"/>
          </ac:picMkLst>
        </pc:picChg>
      </pc:sldChg>
    </pc:docChg>
  </pc:docChgLst>
  <pc:docChgLst>
    <pc:chgData name="Janna Teigeler" userId="1cd59d34-209c-41c3-a251-16d60ddbe92f" providerId="ADAL" clId="{A517D99D-9451-49B9-92D9-F91D0E1EE02A}"/>
    <pc:docChg chg="custSel addSld modSld">
      <pc:chgData name="Janna Teigeler" userId="1cd59d34-209c-41c3-a251-16d60ddbe92f" providerId="ADAL" clId="{A517D99D-9451-49B9-92D9-F91D0E1EE02A}" dt="2023-03-21T15:20:26.262" v="255"/>
      <pc:docMkLst>
        <pc:docMk/>
      </pc:docMkLst>
      <pc:sldChg chg="addSp delSp modSp add mod">
        <pc:chgData name="Janna Teigeler" userId="1cd59d34-209c-41c3-a251-16d60ddbe92f" providerId="ADAL" clId="{A517D99D-9451-49B9-92D9-F91D0E1EE02A}" dt="2023-03-21T14:52:27.102" v="104" actId="1035"/>
        <pc:sldMkLst>
          <pc:docMk/>
          <pc:sldMk cId="2972117278" sldId="272"/>
        </pc:sldMkLst>
        <pc:spChg chg="del mod">
          <ac:chgData name="Janna Teigeler" userId="1cd59d34-209c-41c3-a251-16d60ddbe92f" providerId="ADAL" clId="{A517D99D-9451-49B9-92D9-F91D0E1EE02A}" dt="2023-03-21T14:47:28.329" v="11" actId="478"/>
          <ac:spMkLst>
            <pc:docMk/>
            <pc:sldMk cId="2972117278" sldId="272"/>
            <ac:spMk id="2" creationId="{907CA716-4E25-F7F9-D42B-3E9CD3B2EC0A}"/>
          </ac:spMkLst>
        </pc:spChg>
        <pc:spChg chg="mod">
          <ac:chgData name="Janna Teigeler" userId="1cd59d34-209c-41c3-a251-16d60ddbe92f" providerId="ADAL" clId="{A517D99D-9451-49B9-92D9-F91D0E1EE02A}" dt="2023-03-21T14:45:05.668" v="4" actId="20577"/>
          <ac:spMkLst>
            <pc:docMk/>
            <pc:sldMk cId="2972117278" sldId="272"/>
            <ac:spMk id="6" creationId="{5B36EF3D-7567-3651-512F-2995A3D7CE14}"/>
          </ac:spMkLst>
        </pc:spChg>
        <pc:spChg chg="add mod">
          <ac:chgData name="Janna Teigeler" userId="1cd59d34-209c-41c3-a251-16d60ddbe92f" providerId="ADAL" clId="{A517D99D-9451-49B9-92D9-F91D0E1EE02A}" dt="2023-03-21T14:51:00.748" v="62" actId="20577"/>
          <ac:spMkLst>
            <pc:docMk/>
            <pc:sldMk cId="2972117278" sldId="272"/>
            <ac:spMk id="13" creationId="{C2B8F7D3-8F7B-2E47-9031-F4B550C5C3EE}"/>
          </ac:spMkLst>
        </pc:spChg>
        <pc:spChg chg="add mod">
          <ac:chgData name="Janna Teigeler" userId="1cd59d34-209c-41c3-a251-16d60ddbe92f" providerId="ADAL" clId="{A517D99D-9451-49B9-92D9-F91D0E1EE02A}" dt="2023-03-21T14:51:28.345" v="75" actId="20577"/>
          <ac:spMkLst>
            <pc:docMk/>
            <pc:sldMk cId="2972117278" sldId="272"/>
            <ac:spMk id="14" creationId="{15C96FEC-4A2E-308B-FA0C-28D2F1913C6F}"/>
          </ac:spMkLst>
        </pc:spChg>
        <pc:spChg chg="add mod">
          <ac:chgData name="Janna Teigeler" userId="1cd59d34-209c-41c3-a251-16d60ddbe92f" providerId="ADAL" clId="{A517D99D-9451-49B9-92D9-F91D0E1EE02A}" dt="2023-03-21T14:52:27.102" v="104" actId="1035"/>
          <ac:spMkLst>
            <pc:docMk/>
            <pc:sldMk cId="2972117278" sldId="272"/>
            <ac:spMk id="15" creationId="{CBFC344C-735C-0AE7-0230-B25C1D781502}"/>
          </ac:spMkLst>
        </pc:spChg>
        <pc:picChg chg="add mod modCrop">
          <ac:chgData name="Janna Teigeler" userId="1cd59d34-209c-41c3-a251-16d60ddbe92f" providerId="ADAL" clId="{A517D99D-9451-49B9-92D9-F91D0E1EE02A}" dt="2023-03-21T14:51:38.636" v="76" actId="732"/>
          <ac:picMkLst>
            <pc:docMk/>
            <pc:sldMk cId="2972117278" sldId="272"/>
            <ac:picMk id="8" creationId="{C9F37B98-9B76-09DE-8662-BA2CAB91EFCE}"/>
          </ac:picMkLst>
        </pc:picChg>
        <pc:picChg chg="add mod modCrop">
          <ac:chgData name="Janna Teigeler" userId="1cd59d34-209c-41c3-a251-16d60ddbe92f" providerId="ADAL" clId="{A517D99D-9451-49B9-92D9-F91D0E1EE02A}" dt="2023-03-21T14:51:17.557" v="65" actId="1076"/>
          <ac:picMkLst>
            <pc:docMk/>
            <pc:sldMk cId="2972117278" sldId="272"/>
            <ac:picMk id="10" creationId="{555743DE-D322-81CA-DB02-0B39F90B4C3C}"/>
          </ac:picMkLst>
        </pc:picChg>
        <pc:picChg chg="add mod modCrop">
          <ac:chgData name="Janna Teigeler" userId="1cd59d34-209c-41c3-a251-16d60ddbe92f" providerId="ADAL" clId="{A517D99D-9451-49B9-92D9-F91D0E1EE02A}" dt="2023-03-21T14:51:07.820" v="63" actId="1076"/>
          <ac:picMkLst>
            <pc:docMk/>
            <pc:sldMk cId="2972117278" sldId="272"/>
            <ac:picMk id="12" creationId="{410ACFD4-EE54-AC2C-8ECB-6ED6D5B382F2}"/>
          </ac:picMkLst>
        </pc:picChg>
        <pc:picChg chg="del">
          <ac:chgData name="Janna Teigeler" userId="1cd59d34-209c-41c3-a251-16d60ddbe92f" providerId="ADAL" clId="{A517D99D-9451-49B9-92D9-F91D0E1EE02A}" dt="2023-03-21T14:45:55.965" v="6" actId="478"/>
          <ac:picMkLst>
            <pc:docMk/>
            <pc:sldMk cId="2972117278" sldId="272"/>
            <ac:picMk id="17" creationId="{D173A97A-84D4-D7B6-161D-702A79B0A84A}"/>
          </ac:picMkLst>
        </pc:picChg>
        <pc:picChg chg="del">
          <ac:chgData name="Janna Teigeler" userId="1cd59d34-209c-41c3-a251-16d60ddbe92f" providerId="ADAL" clId="{A517D99D-9451-49B9-92D9-F91D0E1EE02A}" dt="2023-03-21T14:45:57.326" v="7" actId="478"/>
          <ac:picMkLst>
            <pc:docMk/>
            <pc:sldMk cId="2972117278" sldId="272"/>
            <ac:picMk id="19" creationId="{63B42460-2C57-F39B-7E07-57AC78A3DF95}"/>
          </ac:picMkLst>
        </pc:picChg>
      </pc:sldChg>
      <pc:sldChg chg="addSp delSp modSp add mod modAnim">
        <pc:chgData name="Janna Teigeler" userId="1cd59d34-209c-41c3-a251-16d60ddbe92f" providerId="ADAL" clId="{A517D99D-9451-49B9-92D9-F91D0E1EE02A}" dt="2023-03-21T15:20:26.262" v="255"/>
        <pc:sldMkLst>
          <pc:docMk/>
          <pc:sldMk cId="2387571721" sldId="273"/>
        </pc:sldMkLst>
        <pc:spChg chg="del">
          <ac:chgData name="Janna Teigeler" userId="1cd59d34-209c-41c3-a251-16d60ddbe92f" providerId="ADAL" clId="{A517D99D-9451-49B9-92D9-F91D0E1EE02A}" dt="2023-03-21T14:54:44.246" v="110" actId="478"/>
          <ac:spMkLst>
            <pc:docMk/>
            <pc:sldMk cId="2387571721" sldId="273"/>
            <ac:spMk id="13" creationId="{C2B8F7D3-8F7B-2E47-9031-F4B550C5C3EE}"/>
          </ac:spMkLst>
        </pc:spChg>
        <pc:spChg chg="del">
          <ac:chgData name="Janna Teigeler" userId="1cd59d34-209c-41c3-a251-16d60ddbe92f" providerId="ADAL" clId="{A517D99D-9451-49B9-92D9-F91D0E1EE02A}" dt="2023-03-21T14:54:43.014" v="109" actId="478"/>
          <ac:spMkLst>
            <pc:docMk/>
            <pc:sldMk cId="2387571721" sldId="273"/>
            <ac:spMk id="14" creationId="{15C96FEC-4A2E-308B-FA0C-28D2F1913C6F}"/>
          </ac:spMkLst>
        </pc:spChg>
        <pc:spChg chg="del">
          <ac:chgData name="Janna Teigeler" userId="1cd59d34-209c-41c3-a251-16d60ddbe92f" providerId="ADAL" clId="{A517D99D-9451-49B9-92D9-F91D0E1EE02A}" dt="2023-03-21T14:56:47.402" v="128" actId="478"/>
          <ac:spMkLst>
            <pc:docMk/>
            <pc:sldMk cId="2387571721" sldId="273"/>
            <ac:spMk id="15" creationId="{CBFC344C-735C-0AE7-0230-B25C1D781502}"/>
          </ac:spMkLst>
        </pc:spChg>
        <pc:spChg chg="add mod">
          <ac:chgData name="Janna Teigeler" userId="1cd59d34-209c-41c3-a251-16d60ddbe92f" providerId="ADAL" clId="{A517D99D-9451-49B9-92D9-F91D0E1EE02A}" dt="2023-03-21T15:19:55.648" v="254" actId="1076"/>
          <ac:spMkLst>
            <pc:docMk/>
            <pc:sldMk cId="2387571721" sldId="273"/>
            <ac:spMk id="20" creationId="{DC53F816-5519-6E9A-6DDF-9B26BEE6F94F}"/>
          </ac:spMkLst>
        </pc:spChg>
        <pc:picChg chg="add del mod modCrop">
          <ac:chgData name="Janna Teigeler" userId="1cd59d34-209c-41c3-a251-16d60ddbe92f" providerId="ADAL" clId="{A517D99D-9451-49B9-92D9-F91D0E1EE02A}" dt="2023-03-21T15:15:51.039" v="210" actId="478"/>
          <ac:picMkLst>
            <pc:docMk/>
            <pc:sldMk cId="2387571721" sldId="273"/>
            <ac:picMk id="7" creationId="{8B70E12C-A024-3534-47C2-155EF1750A03}"/>
          </ac:picMkLst>
        </pc:picChg>
        <pc:picChg chg="del">
          <ac:chgData name="Janna Teigeler" userId="1cd59d34-209c-41c3-a251-16d60ddbe92f" providerId="ADAL" clId="{A517D99D-9451-49B9-92D9-F91D0E1EE02A}" dt="2023-03-21T14:54:40.708" v="106" actId="478"/>
          <ac:picMkLst>
            <pc:docMk/>
            <pc:sldMk cId="2387571721" sldId="273"/>
            <ac:picMk id="8" creationId="{C9F37B98-9B76-09DE-8662-BA2CAB91EFCE}"/>
          </ac:picMkLst>
        </pc:picChg>
        <pc:picChg chg="del">
          <ac:chgData name="Janna Teigeler" userId="1cd59d34-209c-41c3-a251-16d60ddbe92f" providerId="ADAL" clId="{A517D99D-9451-49B9-92D9-F91D0E1EE02A}" dt="2023-03-21T14:54:41.770" v="108" actId="478"/>
          <ac:picMkLst>
            <pc:docMk/>
            <pc:sldMk cId="2387571721" sldId="273"/>
            <ac:picMk id="10" creationId="{555743DE-D322-81CA-DB02-0B39F90B4C3C}"/>
          </ac:picMkLst>
        </pc:picChg>
        <pc:picChg chg="add del mod">
          <ac:chgData name="Janna Teigeler" userId="1cd59d34-209c-41c3-a251-16d60ddbe92f" providerId="ADAL" clId="{A517D99D-9451-49B9-92D9-F91D0E1EE02A}" dt="2023-03-21T15:16:28.351" v="214" actId="478"/>
          <ac:picMkLst>
            <pc:docMk/>
            <pc:sldMk cId="2387571721" sldId="273"/>
            <ac:picMk id="11" creationId="{81B596C7-9626-155A-295E-218B92CC025A}"/>
          </ac:picMkLst>
        </pc:picChg>
        <pc:picChg chg="del">
          <ac:chgData name="Janna Teigeler" userId="1cd59d34-209c-41c3-a251-16d60ddbe92f" providerId="ADAL" clId="{A517D99D-9451-49B9-92D9-F91D0E1EE02A}" dt="2023-03-21T14:54:41.279" v="107" actId="478"/>
          <ac:picMkLst>
            <pc:docMk/>
            <pc:sldMk cId="2387571721" sldId="273"/>
            <ac:picMk id="12" creationId="{410ACFD4-EE54-AC2C-8ECB-6ED6D5B382F2}"/>
          </ac:picMkLst>
        </pc:picChg>
        <pc:picChg chg="add del mod">
          <ac:chgData name="Janna Teigeler" userId="1cd59d34-209c-41c3-a251-16d60ddbe92f" providerId="ADAL" clId="{A517D99D-9451-49B9-92D9-F91D0E1EE02A}" dt="2023-03-21T15:15:02.458" v="205" actId="478"/>
          <ac:picMkLst>
            <pc:docMk/>
            <pc:sldMk cId="2387571721" sldId="273"/>
            <ac:picMk id="17" creationId="{F01A312E-65A6-645C-7260-D9FBB9D63C00}"/>
          </ac:picMkLst>
        </pc:picChg>
        <pc:picChg chg="add del mod">
          <ac:chgData name="Janna Teigeler" userId="1cd59d34-209c-41c3-a251-16d60ddbe92f" providerId="ADAL" clId="{A517D99D-9451-49B9-92D9-F91D0E1EE02A}" dt="2023-03-21T15:18:13.091" v="219" actId="478"/>
          <ac:picMkLst>
            <pc:docMk/>
            <pc:sldMk cId="2387571721" sldId="273"/>
            <ac:picMk id="19" creationId="{C5BEB131-F888-8BAD-E823-A6D7C913C862}"/>
          </ac:picMkLst>
        </pc:picChg>
        <pc:picChg chg="add mod">
          <ac:chgData name="Janna Teigeler" userId="1cd59d34-209c-41c3-a251-16d60ddbe92f" providerId="ADAL" clId="{A517D99D-9451-49B9-92D9-F91D0E1EE02A}" dt="2023-03-21T15:15:12.610" v="208" actId="1076"/>
          <ac:picMkLst>
            <pc:docMk/>
            <pc:sldMk cId="2387571721" sldId="273"/>
            <ac:picMk id="22" creationId="{DCDA330D-24B8-21A3-D9B5-B38FB9074CAB}"/>
          </ac:picMkLst>
        </pc:picChg>
        <pc:picChg chg="add mod">
          <ac:chgData name="Janna Teigeler" userId="1cd59d34-209c-41c3-a251-16d60ddbe92f" providerId="ADAL" clId="{A517D99D-9451-49B9-92D9-F91D0E1EE02A}" dt="2023-03-21T15:16:38.802" v="217" actId="1035"/>
          <ac:picMkLst>
            <pc:docMk/>
            <pc:sldMk cId="2387571721" sldId="273"/>
            <ac:picMk id="24" creationId="{507C5D39-AE1A-08C6-A440-CB7939E7E880}"/>
          </ac:picMkLst>
        </pc:picChg>
        <pc:picChg chg="add mod">
          <ac:chgData name="Janna Teigeler" userId="1cd59d34-209c-41c3-a251-16d60ddbe92f" providerId="ADAL" clId="{A517D99D-9451-49B9-92D9-F91D0E1EE02A}" dt="2023-03-21T15:16:36.091" v="216" actId="14100"/>
          <ac:picMkLst>
            <pc:docMk/>
            <pc:sldMk cId="2387571721" sldId="273"/>
            <ac:picMk id="26" creationId="{4AD3F445-2727-1898-9778-FCB511B9F603}"/>
          </ac:picMkLst>
        </pc:picChg>
        <pc:picChg chg="add mod">
          <ac:chgData name="Janna Teigeler" userId="1cd59d34-209c-41c3-a251-16d60ddbe92f" providerId="ADAL" clId="{A517D99D-9451-49B9-92D9-F91D0E1EE02A}" dt="2023-03-21T15:18:37.056" v="224" actId="14100"/>
          <ac:picMkLst>
            <pc:docMk/>
            <pc:sldMk cId="2387571721" sldId="273"/>
            <ac:picMk id="28" creationId="{7F8A18F7-7CF9-6B2A-9610-08DDCEA53FF8}"/>
          </ac:picMkLst>
        </pc:picChg>
      </pc:sldChg>
    </pc:docChg>
  </pc:docChgLst>
  <pc:docChgLst>
    <pc:chgData name="Yannik Stegmann" userId="c1c6171d-3fdd-4cfc-bb18-4a8403305f17" providerId="ADAL" clId="{0DDDFB56-2EE6-405E-8138-4A998F98D4AC}"/>
    <pc:docChg chg="undo custSel modSld">
      <pc:chgData name="Yannik Stegmann" userId="c1c6171d-3fdd-4cfc-bb18-4a8403305f17" providerId="ADAL" clId="{0DDDFB56-2EE6-405E-8138-4A998F98D4AC}" dt="2023-03-21T15:37:53.892" v="101"/>
      <pc:docMkLst>
        <pc:docMk/>
      </pc:docMkLst>
      <pc:sldChg chg="addSp delSp modSp mod">
        <pc:chgData name="Yannik Stegmann" userId="c1c6171d-3fdd-4cfc-bb18-4a8403305f17" providerId="ADAL" clId="{0DDDFB56-2EE6-405E-8138-4A998F98D4AC}" dt="2023-03-21T15:37:32.085" v="85" actId="478"/>
        <pc:sldMkLst>
          <pc:docMk/>
          <pc:sldMk cId="1235571657" sldId="256"/>
        </pc:sldMkLst>
        <pc:spChg chg="del">
          <ac:chgData name="Yannik Stegmann" userId="c1c6171d-3fdd-4cfc-bb18-4a8403305f17" providerId="ADAL" clId="{0DDDFB56-2EE6-405E-8138-4A998F98D4AC}" dt="2023-03-21T15:37:32.085" v="85" actId="478"/>
          <ac:spMkLst>
            <pc:docMk/>
            <pc:sldMk cId="1235571657" sldId="256"/>
            <ac:spMk id="3" creationId="{28C18F65-C4C8-45AE-8518-503620D0BB5C}"/>
          </ac:spMkLst>
        </pc:spChg>
        <pc:spChg chg="add mod">
          <ac:chgData name="Yannik Stegmann" userId="c1c6171d-3fdd-4cfc-bb18-4a8403305f17" providerId="ADAL" clId="{0DDDFB56-2EE6-405E-8138-4A998F98D4AC}" dt="2023-03-21T15:37:32.085" v="85" actId="478"/>
          <ac:spMkLst>
            <pc:docMk/>
            <pc:sldMk cId="1235571657" sldId="256"/>
            <ac:spMk id="5" creationId="{24088833-74C1-9002-9342-22C4D6E3AE41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9.386" v="97"/>
        <pc:sldMkLst>
          <pc:docMk/>
          <pc:sldMk cId="3030442935" sldId="257"/>
        </pc:sldMkLst>
        <pc:spChg chg="del">
          <ac:chgData name="Yannik Stegmann" userId="c1c6171d-3fdd-4cfc-bb18-4a8403305f17" providerId="ADAL" clId="{0DDDFB56-2EE6-405E-8138-4A998F98D4AC}" dt="2023-03-21T15:37:10.554" v="79" actId="478"/>
          <ac:spMkLst>
            <pc:docMk/>
            <pc:sldMk cId="3030442935" sldId="257"/>
            <ac:spMk id="4" creationId="{1A4C65CD-5FE3-43CC-C2C1-2F28592E6DF2}"/>
          </ac:spMkLst>
        </pc:spChg>
        <pc:spChg chg="add mod">
          <ac:chgData name="Yannik Stegmann" userId="c1c6171d-3fdd-4cfc-bb18-4a8403305f17" providerId="ADAL" clId="{0DDDFB56-2EE6-405E-8138-4A998F98D4AC}" dt="2023-03-21T15:37:49.386" v="97"/>
          <ac:spMkLst>
            <pc:docMk/>
            <pc:sldMk cId="3030442935" sldId="257"/>
            <ac:spMk id="7" creationId="{639876C0-1C7C-01A8-60F3-5E7CCFF60563}"/>
          </ac:spMkLst>
        </pc:spChg>
        <pc:spChg chg="del">
          <ac:chgData name="Yannik Stegmann" userId="c1c6171d-3fdd-4cfc-bb18-4a8403305f17" providerId="ADAL" clId="{0DDDFB56-2EE6-405E-8138-4A998F98D4AC}" dt="2023-03-21T13:20:06.714" v="0" actId="478"/>
          <ac:spMkLst>
            <pc:docMk/>
            <pc:sldMk cId="3030442935" sldId="257"/>
            <ac:spMk id="7" creationId="{D982A70E-F838-AA44-8438-F9CFD1CAC9BC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50.082" v="98"/>
        <pc:sldMkLst>
          <pc:docMk/>
          <pc:sldMk cId="1207584876" sldId="258"/>
        </pc:sldMkLst>
        <pc:spChg chg="del">
          <ac:chgData name="Yannik Stegmann" userId="c1c6171d-3fdd-4cfc-bb18-4a8403305f17" providerId="ADAL" clId="{0DDDFB56-2EE6-405E-8138-4A998F98D4AC}" dt="2023-03-21T15:37:13.346" v="80" actId="478"/>
          <ac:spMkLst>
            <pc:docMk/>
            <pc:sldMk cId="1207584876" sldId="258"/>
            <ac:spMk id="4" creationId="{1A4C65CD-5FE3-43CC-C2C1-2F28592E6DF2}"/>
          </ac:spMkLst>
        </pc:spChg>
        <pc:spChg chg="del">
          <ac:chgData name="Yannik Stegmann" userId="c1c6171d-3fdd-4cfc-bb18-4a8403305f17" providerId="ADAL" clId="{0DDDFB56-2EE6-405E-8138-4A998F98D4AC}" dt="2023-03-21T13:20:09.463" v="1" actId="478"/>
          <ac:spMkLst>
            <pc:docMk/>
            <pc:sldMk cId="1207584876" sldId="258"/>
            <ac:spMk id="8" creationId="{07CFCF6A-1FCB-93F0-28A8-E2461A965727}"/>
          </ac:spMkLst>
        </pc:spChg>
        <pc:spChg chg="add mod">
          <ac:chgData name="Yannik Stegmann" userId="c1c6171d-3fdd-4cfc-bb18-4a8403305f17" providerId="ADAL" clId="{0DDDFB56-2EE6-405E-8138-4A998F98D4AC}" dt="2023-03-21T15:37:50.082" v="98"/>
          <ac:spMkLst>
            <pc:docMk/>
            <pc:sldMk cId="1207584876" sldId="258"/>
            <ac:spMk id="8" creationId="{5F12F1BF-2718-C1C6-BC4C-F9F4000B3AC2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51.474" v="99"/>
        <pc:sldMkLst>
          <pc:docMk/>
          <pc:sldMk cId="2713462370" sldId="259"/>
        </pc:sldMkLst>
        <pc:spChg chg="del">
          <ac:chgData name="Yannik Stegmann" userId="c1c6171d-3fdd-4cfc-bb18-4a8403305f17" providerId="ADAL" clId="{0DDDFB56-2EE6-405E-8138-4A998F98D4AC}" dt="2023-03-21T15:37:17.082" v="81" actId="478"/>
          <ac:spMkLst>
            <pc:docMk/>
            <pc:sldMk cId="2713462370" sldId="259"/>
            <ac:spMk id="4" creationId="{1A4C65CD-5FE3-43CC-C2C1-2F28592E6DF2}"/>
          </ac:spMkLst>
        </pc:spChg>
        <pc:spChg chg="add mod">
          <ac:chgData name="Yannik Stegmann" userId="c1c6171d-3fdd-4cfc-bb18-4a8403305f17" providerId="ADAL" clId="{0DDDFB56-2EE6-405E-8138-4A998F98D4AC}" dt="2023-03-21T15:37:51.474" v="99"/>
          <ac:spMkLst>
            <pc:docMk/>
            <pc:sldMk cId="2713462370" sldId="259"/>
            <ac:spMk id="8" creationId="{322D7687-2265-8468-F9D8-B8A7A315E722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7.970" v="96"/>
        <pc:sldMkLst>
          <pc:docMk/>
          <pc:sldMk cId="2175774647" sldId="260"/>
        </pc:sldMkLst>
        <pc:spChg chg="del">
          <ac:chgData name="Yannik Stegmann" userId="c1c6171d-3fdd-4cfc-bb18-4a8403305f17" providerId="ADAL" clId="{0DDDFB56-2EE6-405E-8138-4A998F98D4AC}" dt="2023-03-21T15:37:05.091" v="77" actId="478"/>
          <ac:spMkLst>
            <pc:docMk/>
            <pc:sldMk cId="2175774647" sldId="260"/>
            <ac:spMk id="4" creationId="{1A4C65CD-5FE3-43CC-C2C1-2F28592E6DF2}"/>
          </ac:spMkLst>
        </pc:spChg>
        <pc:spChg chg="add mod">
          <ac:chgData name="Yannik Stegmann" userId="c1c6171d-3fdd-4cfc-bb18-4a8403305f17" providerId="ADAL" clId="{0DDDFB56-2EE6-405E-8138-4A998F98D4AC}" dt="2023-03-21T15:37:47.970" v="96"/>
          <ac:spMkLst>
            <pc:docMk/>
            <pc:sldMk cId="2175774647" sldId="260"/>
            <ac:spMk id="7" creationId="{BA7566E1-16BD-F6A0-AA74-3BF5A3CF3C2F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52.163" v="100"/>
        <pc:sldMkLst>
          <pc:docMk/>
          <pc:sldMk cId="3750183739" sldId="261"/>
        </pc:sldMkLst>
        <pc:spChg chg="add mod">
          <ac:chgData name="Yannik Stegmann" userId="c1c6171d-3fdd-4cfc-bb18-4a8403305f17" providerId="ADAL" clId="{0DDDFB56-2EE6-405E-8138-4A998F98D4AC}" dt="2023-03-21T15:37:52.163" v="100"/>
          <ac:spMkLst>
            <pc:docMk/>
            <pc:sldMk cId="3750183739" sldId="261"/>
            <ac:spMk id="2" creationId="{7B079C52-E5BF-F6B9-6378-8D41E8915FC6}"/>
          </ac:spMkLst>
        </pc:spChg>
        <pc:spChg chg="del">
          <ac:chgData name="Yannik Stegmann" userId="c1c6171d-3fdd-4cfc-bb18-4a8403305f17" providerId="ADAL" clId="{0DDDFB56-2EE6-405E-8138-4A998F98D4AC}" dt="2023-03-21T15:37:19.805" v="82" actId="478"/>
          <ac:spMkLst>
            <pc:docMk/>
            <pc:sldMk cId="3750183739" sldId="261"/>
            <ac:spMk id="4" creationId="{1A4C65CD-5FE3-43CC-C2C1-2F28592E6DF2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38.346" v="86"/>
        <pc:sldMkLst>
          <pc:docMk/>
          <pc:sldMk cId="657858404" sldId="262"/>
        </pc:sldMkLst>
        <pc:spChg chg="add mod">
          <ac:chgData name="Yannik Stegmann" userId="c1c6171d-3fdd-4cfc-bb18-4a8403305f17" providerId="ADAL" clId="{0DDDFB56-2EE6-405E-8138-4A998F98D4AC}" dt="2023-03-21T15:37:38.346" v="86"/>
          <ac:spMkLst>
            <pc:docMk/>
            <pc:sldMk cId="657858404" sldId="262"/>
            <ac:spMk id="2" creationId="{23192239-B83B-9D39-24BD-B3A716269428}"/>
          </ac:spMkLst>
        </pc:spChg>
        <pc:spChg chg="add del mod">
          <ac:chgData name="Yannik Stegmann" userId="c1c6171d-3fdd-4cfc-bb18-4a8403305f17" providerId="ADAL" clId="{0DDDFB56-2EE6-405E-8138-4A998F98D4AC}" dt="2023-03-21T15:37:28.771" v="84" actId="478"/>
          <ac:spMkLst>
            <pc:docMk/>
            <pc:sldMk cId="657858404" sldId="262"/>
            <ac:spMk id="4" creationId="{F1AB5B82-4DF3-26F0-3242-0D8CE69C29BB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4.138" v="92"/>
        <pc:sldMkLst>
          <pc:docMk/>
          <pc:sldMk cId="1965792371" sldId="263"/>
        </pc:sldMkLst>
        <pc:spChg chg="del">
          <ac:chgData name="Yannik Stegmann" userId="c1c6171d-3fdd-4cfc-bb18-4a8403305f17" providerId="ADAL" clId="{0DDDFB56-2EE6-405E-8138-4A998F98D4AC}" dt="2023-03-21T15:36:51.522" v="72" actId="478"/>
          <ac:spMkLst>
            <pc:docMk/>
            <pc:sldMk cId="1965792371" sldId="263"/>
            <ac:spMk id="4" creationId="{E6A4DACA-7630-8DEC-D05B-0C7B897523B1}"/>
          </ac:spMkLst>
        </pc:spChg>
        <pc:spChg chg="add mod">
          <ac:chgData name="Yannik Stegmann" userId="c1c6171d-3fdd-4cfc-bb18-4a8403305f17" providerId="ADAL" clId="{0DDDFB56-2EE6-405E-8138-4A998F98D4AC}" dt="2023-03-21T15:37:44.138" v="92"/>
          <ac:spMkLst>
            <pc:docMk/>
            <pc:sldMk cId="1965792371" sldId="263"/>
            <ac:spMk id="7" creationId="{869408DB-20E1-5B91-D4C6-FA8FB6770D5D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39.858" v="88"/>
        <pc:sldMkLst>
          <pc:docMk/>
          <pc:sldMk cId="3099367773" sldId="264"/>
        </pc:sldMkLst>
        <pc:spChg chg="del mod">
          <ac:chgData name="Yannik Stegmann" userId="c1c6171d-3fdd-4cfc-bb18-4a8403305f17" providerId="ADAL" clId="{0DDDFB56-2EE6-405E-8138-4A998F98D4AC}" dt="2023-03-21T15:36:45.906" v="70" actId="478"/>
          <ac:spMkLst>
            <pc:docMk/>
            <pc:sldMk cId="3099367773" sldId="264"/>
            <ac:spMk id="4" creationId="{E6A4DACA-7630-8DEC-D05B-0C7B897523B1}"/>
          </ac:spMkLst>
        </pc:spChg>
        <pc:spChg chg="add mod">
          <ac:chgData name="Yannik Stegmann" userId="c1c6171d-3fdd-4cfc-bb18-4a8403305f17" providerId="ADAL" clId="{0DDDFB56-2EE6-405E-8138-4A998F98D4AC}" dt="2023-03-21T15:37:39.858" v="88"/>
          <ac:spMkLst>
            <pc:docMk/>
            <pc:sldMk cId="3099367773" sldId="264"/>
            <ac:spMk id="7" creationId="{F71A4E97-96E7-0DD9-7C3B-1BABC6C271E9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0.689" v="89"/>
        <pc:sldMkLst>
          <pc:docMk/>
          <pc:sldMk cId="3889403214" sldId="265"/>
        </pc:sldMkLst>
        <pc:spChg chg="add mod">
          <ac:chgData name="Yannik Stegmann" userId="c1c6171d-3fdd-4cfc-bb18-4a8403305f17" providerId="ADAL" clId="{0DDDFB56-2EE6-405E-8138-4A998F98D4AC}" dt="2023-03-21T15:37:40.689" v="89"/>
          <ac:spMkLst>
            <pc:docMk/>
            <pc:sldMk cId="3889403214" sldId="265"/>
            <ac:spMk id="2" creationId="{2D5743B2-54A2-5325-5CF2-04E96A80DCE2}"/>
          </ac:spMkLst>
        </pc:spChg>
        <pc:spChg chg="del">
          <ac:chgData name="Yannik Stegmann" userId="c1c6171d-3fdd-4cfc-bb18-4a8403305f17" providerId="ADAL" clId="{0DDDFB56-2EE6-405E-8138-4A998F98D4AC}" dt="2023-03-21T15:36:48.275" v="71" actId="478"/>
          <ac:spMkLst>
            <pc:docMk/>
            <pc:sldMk cId="3889403214" sldId="265"/>
            <ac:spMk id="4" creationId="{E6A4DACA-7630-8DEC-D05B-0C7B897523B1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2.603" v="90"/>
        <pc:sldMkLst>
          <pc:docMk/>
          <pc:sldMk cId="580557099" sldId="266"/>
        </pc:sldMkLst>
        <pc:spChg chg="add mod">
          <ac:chgData name="Yannik Stegmann" userId="c1c6171d-3fdd-4cfc-bb18-4a8403305f17" providerId="ADAL" clId="{0DDDFB56-2EE6-405E-8138-4A998F98D4AC}" dt="2023-03-21T15:37:42.603" v="90"/>
          <ac:spMkLst>
            <pc:docMk/>
            <pc:sldMk cId="580557099" sldId="266"/>
            <ac:spMk id="2" creationId="{325CB608-0695-48E9-8C52-F04D4192D880}"/>
          </ac:spMkLst>
        </pc:spChg>
        <pc:spChg chg="del">
          <ac:chgData name="Yannik Stegmann" userId="c1c6171d-3fdd-4cfc-bb18-4a8403305f17" providerId="ADAL" clId="{0DDDFB56-2EE6-405E-8138-4A998F98D4AC}" dt="2023-03-21T15:36:53.923" v="73" actId="478"/>
          <ac:spMkLst>
            <pc:docMk/>
            <pc:sldMk cId="580557099" sldId="266"/>
            <ac:spMk id="4" creationId="{E6A4DACA-7630-8DEC-D05B-0C7B897523B1}"/>
          </ac:spMkLst>
        </pc:spChg>
      </pc:sldChg>
      <pc:sldChg chg="modSp mod">
        <pc:chgData name="Yannik Stegmann" userId="c1c6171d-3fdd-4cfc-bb18-4a8403305f17" providerId="ADAL" clId="{0DDDFB56-2EE6-405E-8138-4A998F98D4AC}" dt="2023-03-21T15:36:33.942" v="67" actId="20577"/>
        <pc:sldMkLst>
          <pc:docMk/>
          <pc:sldMk cId="3768338568" sldId="267"/>
        </pc:sldMkLst>
        <pc:spChg chg="mod">
          <ac:chgData name="Yannik Stegmann" userId="c1c6171d-3fdd-4cfc-bb18-4a8403305f17" providerId="ADAL" clId="{0DDDFB56-2EE6-405E-8138-4A998F98D4AC}" dt="2023-03-21T15:36:33.942" v="67" actId="20577"/>
          <ac:spMkLst>
            <pc:docMk/>
            <pc:sldMk cId="3768338568" sldId="267"/>
            <ac:spMk id="4" creationId="{E6A4DACA-7630-8DEC-D05B-0C7B897523B1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39.266" v="87"/>
        <pc:sldMkLst>
          <pc:docMk/>
          <pc:sldMk cId="4239533065" sldId="268"/>
        </pc:sldMkLst>
        <pc:spChg chg="add mod">
          <ac:chgData name="Yannik Stegmann" userId="c1c6171d-3fdd-4cfc-bb18-4a8403305f17" providerId="ADAL" clId="{0DDDFB56-2EE6-405E-8138-4A998F98D4AC}" dt="2023-03-21T15:37:39.266" v="87"/>
          <ac:spMkLst>
            <pc:docMk/>
            <pc:sldMk cId="4239533065" sldId="268"/>
            <ac:spMk id="2" creationId="{ECB6A2DB-F5BE-AF43-A476-D28713598FA9}"/>
          </ac:spMkLst>
        </pc:spChg>
        <pc:spChg chg="del">
          <ac:chgData name="Yannik Stegmann" userId="c1c6171d-3fdd-4cfc-bb18-4a8403305f17" providerId="ADAL" clId="{0DDDFB56-2EE6-405E-8138-4A998F98D4AC}" dt="2023-03-21T15:36:43.131" v="68" actId="478"/>
          <ac:spMkLst>
            <pc:docMk/>
            <pc:sldMk cId="4239533065" sldId="268"/>
            <ac:spMk id="4" creationId="{E6A4DACA-7630-8DEC-D05B-0C7B897523B1}"/>
          </ac:spMkLst>
        </pc:spChg>
        <pc:spChg chg="add del mod">
          <ac:chgData name="Yannik Stegmann" userId="c1c6171d-3fdd-4cfc-bb18-4a8403305f17" providerId="ADAL" clId="{0DDDFB56-2EE6-405E-8138-4A998F98D4AC}" dt="2023-03-21T13:24:18.146" v="18"/>
          <ac:spMkLst>
            <pc:docMk/>
            <pc:sldMk cId="4239533065" sldId="268"/>
            <ac:spMk id="7" creationId="{1B1B86BC-CB80-DFA4-B756-043B351BC898}"/>
          </ac:spMkLst>
        </pc:spChg>
        <pc:spChg chg="add mod">
          <ac:chgData name="Yannik Stegmann" userId="c1c6171d-3fdd-4cfc-bb18-4a8403305f17" providerId="ADAL" clId="{0DDDFB56-2EE6-405E-8138-4A998F98D4AC}" dt="2023-03-21T13:24:53.567" v="28"/>
          <ac:spMkLst>
            <pc:docMk/>
            <pc:sldMk cId="4239533065" sldId="268"/>
            <ac:spMk id="16" creationId="{FD1A582D-F637-4FD0-C6BD-872E8E0B254E}"/>
          </ac:spMkLst>
        </pc:spChg>
        <pc:picChg chg="add mod">
          <ac:chgData name="Yannik Stegmann" userId="c1c6171d-3fdd-4cfc-bb18-4a8403305f17" providerId="ADAL" clId="{0DDDFB56-2EE6-405E-8138-4A998F98D4AC}" dt="2023-03-21T13:24:21.889" v="22" actId="1076"/>
          <ac:picMkLst>
            <pc:docMk/>
            <pc:sldMk cId="4239533065" sldId="268"/>
            <ac:picMk id="9" creationId="{B7117E43-A068-A05E-8B6F-390BF6B75AE0}"/>
          </ac:picMkLst>
        </pc:picChg>
        <pc:picChg chg="add del mod">
          <ac:chgData name="Yannik Stegmann" userId="c1c6171d-3fdd-4cfc-bb18-4a8403305f17" providerId="ADAL" clId="{0DDDFB56-2EE6-405E-8138-4A998F98D4AC}" dt="2023-03-21T13:24:44.748" v="23" actId="478"/>
          <ac:picMkLst>
            <pc:docMk/>
            <pc:sldMk cId="4239533065" sldId="268"/>
            <ac:picMk id="11" creationId="{C2263184-7CCB-E7A9-924F-8E290E5AC1D7}"/>
          </ac:picMkLst>
        </pc:picChg>
        <pc:picChg chg="del">
          <ac:chgData name="Yannik Stegmann" userId="c1c6171d-3fdd-4cfc-bb18-4a8403305f17" providerId="ADAL" clId="{0DDDFB56-2EE6-405E-8138-4A998F98D4AC}" dt="2023-03-21T13:24:05.630" v="17" actId="478"/>
          <ac:picMkLst>
            <pc:docMk/>
            <pc:sldMk cId="4239533065" sldId="268"/>
            <ac:picMk id="13" creationId="{A9AC3A92-A586-0F90-28CA-3C703CC165DB}"/>
          </ac:picMkLst>
        </pc:picChg>
        <pc:picChg chg="add mod">
          <ac:chgData name="Yannik Stegmann" userId="c1c6171d-3fdd-4cfc-bb18-4a8403305f17" providerId="ADAL" clId="{0DDDFB56-2EE6-405E-8138-4A998F98D4AC}" dt="2023-03-21T13:24:49.658" v="27" actId="962"/>
          <ac:picMkLst>
            <pc:docMk/>
            <pc:sldMk cId="4239533065" sldId="268"/>
            <ac:picMk id="14" creationId="{D4F3D015-5248-98BB-CB5F-F582EC37CBE7}"/>
          </ac:picMkLst>
        </pc:picChg>
        <pc:picChg chg="del">
          <ac:chgData name="Yannik Stegmann" userId="c1c6171d-3fdd-4cfc-bb18-4a8403305f17" providerId="ADAL" clId="{0DDDFB56-2EE6-405E-8138-4A998F98D4AC}" dt="2023-03-21T13:24:05.630" v="17" actId="478"/>
          <ac:picMkLst>
            <pc:docMk/>
            <pc:sldMk cId="4239533065" sldId="268"/>
            <ac:picMk id="15" creationId="{4BD77E19-B0E7-32FF-E094-65A2A823B219}"/>
          </ac:picMkLst>
        </pc:picChg>
      </pc:sldChg>
      <pc:sldChg chg="addSp delSp modSp mod">
        <pc:chgData name="Yannik Stegmann" userId="c1c6171d-3fdd-4cfc-bb18-4a8403305f17" providerId="ADAL" clId="{0DDDFB56-2EE6-405E-8138-4A998F98D4AC}" dt="2023-03-21T15:37:43.394" v="91"/>
        <pc:sldMkLst>
          <pc:docMk/>
          <pc:sldMk cId="4163986700" sldId="269"/>
        </pc:sldMkLst>
        <pc:spChg chg="add mod">
          <ac:chgData name="Yannik Stegmann" userId="c1c6171d-3fdd-4cfc-bb18-4a8403305f17" providerId="ADAL" clId="{0DDDFB56-2EE6-405E-8138-4A998F98D4AC}" dt="2023-03-21T15:37:43.394" v="91"/>
          <ac:spMkLst>
            <pc:docMk/>
            <pc:sldMk cId="4163986700" sldId="269"/>
            <ac:spMk id="2" creationId="{3CF21DFF-E248-015C-9CC2-0C265A0A8B5F}"/>
          </ac:spMkLst>
        </pc:spChg>
        <pc:spChg chg="del">
          <ac:chgData name="Yannik Stegmann" userId="c1c6171d-3fdd-4cfc-bb18-4a8403305f17" providerId="ADAL" clId="{0DDDFB56-2EE6-405E-8138-4A998F98D4AC}" dt="2023-03-21T15:36:56.450" v="74" actId="478"/>
          <ac:spMkLst>
            <pc:docMk/>
            <pc:sldMk cId="4163986700" sldId="269"/>
            <ac:spMk id="4" creationId="{E6A4DACA-7630-8DEC-D05B-0C7B897523B1}"/>
          </ac:spMkLst>
        </pc:spChg>
        <pc:picChg chg="add mod">
          <ac:chgData name="Yannik Stegmann" userId="c1c6171d-3fdd-4cfc-bb18-4a8403305f17" providerId="ADAL" clId="{0DDDFB56-2EE6-405E-8138-4A998F98D4AC}" dt="2023-03-21T13:23:13.914" v="16" actId="1076"/>
          <ac:picMkLst>
            <pc:docMk/>
            <pc:sldMk cId="4163986700" sldId="269"/>
            <ac:picMk id="7" creationId="{DB034BAD-A7AE-15D7-31DB-2EF6310217AF}"/>
          </ac:picMkLst>
        </pc:picChg>
        <pc:picChg chg="add mod">
          <ac:chgData name="Yannik Stegmann" userId="c1c6171d-3fdd-4cfc-bb18-4a8403305f17" providerId="ADAL" clId="{0DDDFB56-2EE6-405E-8138-4A998F98D4AC}" dt="2023-03-21T13:23:12.369" v="14" actId="1076"/>
          <ac:picMkLst>
            <pc:docMk/>
            <pc:sldMk cId="4163986700" sldId="269"/>
            <ac:picMk id="9" creationId="{0C3C8CB7-F587-2BDE-C4E5-B981CB3CC7B3}"/>
          </ac:picMkLst>
        </pc:picChg>
        <pc:picChg chg="del">
          <ac:chgData name="Yannik Stegmann" userId="c1c6171d-3fdd-4cfc-bb18-4a8403305f17" providerId="ADAL" clId="{0DDDFB56-2EE6-405E-8138-4A998F98D4AC}" dt="2023-03-21T13:22:43.687" v="3" actId="478"/>
          <ac:picMkLst>
            <pc:docMk/>
            <pc:sldMk cId="4163986700" sldId="269"/>
            <ac:picMk id="11" creationId="{80F3947A-1CBD-AE20-C76A-9FD1FAAD563B}"/>
          </ac:picMkLst>
        </pc:picChg>
        <pc:picChg chg="del">
          <ac:chgData name="Yannik Stegmann" userId="c1c6171d-3fdd-4cfc-bb18-4a8403305f17" providerId="ADAL" clId="{0DDDFB56-2EE6-405E-8138-4A998F98D4AC}" dt="2023-03-21T13:22:42.686" v="2" actId="478"/>
          <ac:picMkLst>
            <pc:docMk/>
            <pc:sldMk cId="4163986700" sldId="269"/>
            <ac:picMk id="14" creationId="{32B51AB3-C090-E3BA-698C-2D305E34F43A}"/>
          </ac:picMkLst>
        </pc:picChg>
      </pc:sldChg>
      <pc:sldChg chg="addSp delSp modSp mod">
        <pc:chgData name="Yannik Stegmann" userId="c1c6171d-3fdd-4cfc-bb18-4a8403305f17" providerId="ADAL" clId="{0DDDFB56-2EE6-405E-8138-4A998F98D4AC}" dt="2023-03-21T15:37:45.018" v="93"/>
        <pc:sldMkLst>
          <pc:docMk/>
          <pc:sldMk cId="1822274860" sldId="270"/>
        </pc:sldMkLst>
        <pc:spChg chg="del">
          <ac:chgData name="Yannik Stegmann" userId="c1c6171d-3fdd-4cfc-bb18-4a8403305f17" providerId="ADAL" clId="{0DDDFB56-2EE6-405E-8138-4A998F98D4AC}" dt="2023-03-21T15:36:59.138" v="75" actId="478"/>
          <ac:spMkLst>
            <pc:docMk/>
            <pc:sldMk cId="1822274860" sldId="270"/>
            <ac:spMk id="4" creationId="{E6A4DACA-7630-8DEC-D05B-0C7B897523B1}"/>
          </ac:spMkLst>
        </pc:spChg>
        <pc:spChg chg="add mod">
          <ac:chgData name="Yannik Stegmann" userId="c1c6171d-3fdd-4cfc-bb18-4a8403305f17" providerId="ADAL" clId="{0DDDFB56-2EE6-405E-8138-4A998F98D4AC}" dt="2023-03-21T15:37:45.018" v="93"/>
          <ac:spMkLst>
            <pc:docMk/>
            <pc:sldMk cId="1822274860" sldId="270"/>
            <ac:spMk id="7" creationId="{037B3C07-AFA7-F224-D206-079C89DF2E71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53.892" v="101"/>
        <pc:sldMkLst>
          <pc:docMk/>
          <pc:sldMk cId="3759859159" sldId="271"/>
        </pc:sldMkLst>
        <pc:spChg chg="add mod">
          <ac:chgData name="Yannik Stegmann" userId="c1c6171d-3fdd-4cfc-bb18-4a8403305f17" providerId="ADAL" clId="{0DDDFB56-2EE6-405E-8138-4A998F98D4AC}" dt="2023-03-21T15:37:53.892" v="101"/>
          <ac:spMkLst>
            <pc:docMk/>
            <pc:sldMk cId="3759859159" sldId="271"/>
            <ac:spMk id="2" creationId="{5F8BDCD4-6F80-B817-66D0-5857A20F373B}"/>
          </ac:spMkLst>
        </pc:spChg>
        <pc:spChg chg="del">
          <ac:chgData name="Yannik Stegmann" userId="c1c6171d-3fdd-4cfc-bb18-4a8403305f17" providerId="ADAL" clId="{0DDDFB56-2EE6-405E-8138-4A998F98D4AC}" dt="2023-03-21T15:37:22.218" v="83" actId="478"/>
          <ac:spMkLst>
            <pc:docMk/>
            <pc:sldMk cId="3759859159" sldId="271"/>
            <ac:spMk id="4" creationId="{1A4C65CD-5FE3-43CC-C2C1-2F28592E6DF2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6.538" v="94"/>
        <pc:sldMkLst>
          <pc:docMk/>
          <pc:sldMk cId="2972117278" sldId="272"/>
        </pc:sldMkLst>
        <pc:spChg chg="add mod">
          <ac:chgData name="Yannik Stegmann" userId="c1c6171d-3fdd-4cfc-bb18-4a8403305f17" providerId="ADAL" clId="{0DDDFB56-2EE6-405E-8138-4A998F98D4AC}" dt="2023-03-21T15:37:46.538" v="94"/>
          <ac:spMkLst>
            <pc:docMk/>
            <pc:sldMk cId="2972117278" sldId="272"/>
            <ac:spMk id="2" creationId="{384A0814-07F7-1C3F-44F0-7D980A914A3A}"/>
          </ac:spMkLst>
        </pc:spChg>
        <pc:spChg chg="del">
          <ac:chgData name="Yannik Stegmann" userId="c1c6171d-3fdd-4cfc-bb18-4a8403305f17" providerId="ADAL" clId="{0DDDFB56-2EE6-405E-8138-4A998F98D4AC}" dt="2023-03-21T15:37:01.171" v="76" actId="478"/>
          <ac:spMkLst>
            <pc:docMk/>
            <pc:sldMk cId="2972117278" sldId="272"/>
            <ac:spMk id="4" creationId="{E6A4DACA-7630-8DEC-D05B-0C7B897523B1}"/>
          </ac:spMkLst>
        </pc:spChg>
      </pc:sldChg>
      <pc:sldChg chg="addSp delSp modSp mod">
        <pc:chgData name="Yannik Stegmann" userId="c1c6171d-3fdd-4cfc-bb18-4a8403305f17" providerId="ADAL" clId="{0DDDFB56-2EE6-405E-8138-4A998F98D4AC}" dt="2023-03-21T15:37:47.258" v="95"/>
        <pc:sldMkLst>
          <pc:docMk/>
          <pc:sldMk cId="2387571721" sldId="273"/>
        </pc:sldMkLst>
        <pc:spChg chg="add mod">
          <ac:chgData name="Yannik Stegmann" userId="c1c6171d-3fdd-4cfc-bb18-4a8403305f17" providerId="ADAL" clId="{0DDDFB56-2EE6-405E-8138-4A998F98D4AC}" dt="2023-03-21T15:37:47.258" v="95"/>
          <ac:spMkLst>
            <pc:docMk/>
            <pc:sldMk cId="2387571721" sldId="273"/>
            <ac:spMk id="2" creationId="{411BE5BD-3855-54E5-564C-0AAB49E33213}"/>
          </ac:spMkLst>
        </pc:spChg>
        <pc:spChg chg="del">
          <ac:chgData name="Yannik Stegmann" userId="c1c6171d-3fdd-4cfc-bb18-4a8403305f17" providerId="ADAL" clId="{0DDDFB56-2EE6-405E-8138-4A998F98D4AC}" dt="2023-03-21T15:37:08.306" v="78" actId="478"/>
          <ac:spMkLst>
            <pc:docMk/>
            <pc:sldMk cId="2387571721" sldId="273"/>
            <ac:spMk id="4" creationId="{E6A4DACA-7630-8DEC-D05B-0C7B897523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D4D1-EA36-477F-B157-3C0B37C0A93C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17454-E5BD-49EE-9185-A4A75CC5D9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4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8CAD3-41F7-4563-98B8-E7BB54E35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084517B-C46C-659D-4C88-897E99DD4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6940BA7-78FF-ECCE-9698-DE1291B39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68EF79-08B5-1266-843B-684872CBD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87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51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09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90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4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356C7-B0EC-A905-0A8E-5A1DE9728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EA0615-653C-7BEA-1269-72D34DA13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1168CE7-95ED-11C6-D1FF-D7EA72242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C2C07D-A12C-6291-A9D2-7CE412B40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66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86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469DC-DC49-4890-A72B-3F451870B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DA350F-4E80-4009-A2A1-A7D0683AA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D00FB9-2EBF-4E55-A512-BDA86D12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BE22-B91F-4F16-9FC8-49F849740E87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984F4F-6B2A-45A4-83F6-1207F898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9709EE-3748-497D-8429-85188AB7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23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6A760-1386-458A-AAB8-0E9B1634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B4C55A-E18B-41A1-855F-F188E6589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3A74AA-0EC2-4CF9-BC58-34FDA587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A9E8-CA8C-4619-9F4A-68FE8DFAFD6A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98C6C2-9B9C-47BA-A1BA-000303F5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14F59F-103E-41DD-ACBC-8D90B663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8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DA63253-DEE7-40AF-BAE3-F588F2FE7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298A91-A7BF-4223-91D2-81C214AAC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E8CD02-97EA-4730-A7EC-3A9677A9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4AF6-7927-4F72-8EBD-34AA582D65CC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FFA53E-B01B-4D88-B6E2-6ECD7E12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25CE25-1866-4A5E-A0FC-4F7F15B7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90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E906F-9BD4-400A-95CA-E1283034F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7DEBEF1-5036-75E8-D056-B33C4ED8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FECB0D-A510-0E4F-4980-C31CA2E5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12B809-D398-EA87-C676-1DBD2DF1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A1C93133-C79A-D698-7601-0D16E959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1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07BEE-5C72-44F6-9A6C-19380D49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562DA5-2222-44F2-B724-3153611D1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5D8F28-2E8F-4941-97E1-B5255663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94A1-970D-4CD8-9E23-B2A971395B08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4EC96D-20CF-4DA4-94B4-82776DA2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9D1D52-2719-413A-80F1-5F683F99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65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9AA75-6F73-4C4C-8998-8CAB60B1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D9A468-8C37-4500-B253-3D47503AE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FAE2BD-FACC-41A6-8281-8D54B212C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247D9B-4A63-48C1-9C8A-5DFFD4C8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416-79D8-492A-8A0B-E764AD884252}" type="datetime1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CD46FD-513B-4ED0-B798-2CE4344F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D3339E-105D-4941-B936-CDE8D883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74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0EB90-12DC-4596-99F5-78B4DF10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17"/>
            <a:ext cx="10515600" cy="1325563"/>
          </a:xfrm>
        </p:spPr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A849C8-3772-4BA5-A4D1-F57D6ADE2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6BA712-1926-4D98-9313-2A971EE11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AFD1D2-A635-4620-B6EF-C4DF6559A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EA270D-7191-492F-86AA-E9C98C57A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BED6A7-170B-4D4B-8FF8-CC3B3D37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1327-7BA3-4008-AE4A-4A2FABA23FB5}" type="datetime1">
              <a:rPr lang="de-DE" smtClean="0"/>
              <a:t>21.10.2025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D7B755-7763-4757-AEE6-5A2821AD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5467C4-6298-4517-BB58-1040AE0D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54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B0E22-4CD7-4A55-A8FB-69959E40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3E8D71-2212-4513-BCD9-801A2818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BDBF-9AB0-4409-8F1A-29094B05091E}" type="datetime1">
              <a:rPr lang="de-DE" smtClean="0"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3E788B-0E66-4218-903B-A6479813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Yannik Stegmann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831206-CF21-465A-8F91-C531E988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85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EF0C47-0977-4765-85B3-38102C4E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0460-ABA0-44C2-BA68-6BB7E2665075}" type="datetime1">
              <a:rPr lang="de-DE" smtClean="0"/>
              <a:t>21.10.2025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E75FF-C7F2-4D4F-9F5F-5975C849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48B1-D787-439F-8FFE-8E832CDE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78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CD365-5782-4480-9FBC-97CFB812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7F806E-7A25-4DB0-9451-B2A15A4C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0C9B1E-0733-4F73-BE94-555B66316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334CCC-D02F-4DC8-A260-79A00C6C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853F-0EBC-40A5-8503-63EC1AD9E9ED}" type="datetime1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26E81E-5C9D-42B0-A1AF-BB984154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EBEA6C-B419-47BD-A032-BA4F282F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42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CF106-78A2-44C4-AA89-8CA782F6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C343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37AF09-2D57-4779-AE45-F821C29EC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D04D8D-3449-4B68-BD53-7C5E3AF6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B8D55F-9198-4ADF-B5CE-430C37FC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05A-6D0A-468E-8046-44281CF21986}" type="datetime1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DA9A32-F5E0-4F29-A3EA-D64C63D0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70F3D7-8519-4EAA-834A-4D169032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34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0D3999-530C-416E-AFDD-263CBA95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0CF8B1-A5F1-42EC-88B8-0F9B2D869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6221"/>
            <a:ext cx="10515600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AD4205-3851-403B-99F4-72524F20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146686-BB92-4226-AAEF-AEF511EE8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CB17DF-F727-4A1C-A666-ECB50068C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9BE15A-6AE7-40ED-A263-B1E2525293D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A4D96C5-5047-4A96-A779-C9F58A580CF8}"/>
              </a:ext>
            </a:extLst>
          </p:cNvPr>
          <p:cNvCxnSpPr>
            <a:cxnSpLocks/>
          </p:cNvCxnSpPr>
          <p:nvPr userDrawn="1"/>
        </p:nvCxnSpPr>
        <p:spPr>
          <a:xfrm>
            <a:off x="835854" y="6260346"/>
            <a:ext cx="10515600" cy="83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402B07E7-3D4B-2A8B-FD81-1277A7FD047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5854" y="1054684"/>
            <a:ext cx="10498222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2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C34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C343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yannik.stegmann@uni-wuerzburg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image" Target="../media/image12.svg"/><Relationship Id="rId19" Type="http://schemas.openxmlformats.org/officeDocument/2006/relationships/image" Target="../media/image34.png"/><Relationship Id="rId4" Type="http://schemas.openxmlformats.org/officeDocument/2006/relationships/image" Target="../media/image25.sv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88B8646-0428-EBC2-1EB6-56D43FD286D1}"/>
              </a:ext>
            </a:extLst>
          </p:cNvPr>
          <p:cNvSpPr/>
          <p:nvPr/>
        </p:nvSpPr>
        <p:spPr>
          <a:xfrm>
            <a:off x="85724" y="5966373"/>
            <a:ext cx="12011025" cy="65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BC18C9-0CB7-0BB1-998E-ECD3B0487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822" y="518987"/>
            <a:ext cx="10698903" cy="2380893"/>
          </a:xfrm>
        </p:spPr>
        <p:txBody>
          <a:bodyPr/>
          <a:lstStyle/>
          <a:p>
            <a:pPr algn="l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Electrocortical correlates of memory and attention during the anticipation of avoidable and inevitable threats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A1D8C20-418A-C15F-C0F5-35BAE77A7F32}"/>
              </a:ext>
            </a:extLst>
          </p:cNvPr>
          <p:cNvSpPr/>
          <p:nvPr/>
        </p:nvSpPr>
        <p:spPr>
          <a:xfrm>
            <a:off x="3505200" y="5108041"/>
            <a:ext cx="8686800" cy="586821"/>
          </a:xfrm>
          <a:prstGeom prst="rect">
            <a:avLst/>
          </a:prstGeom>
          <a:blipFill dpi="0"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 descr="Ein Bild, das Münze, Entwurf, Kreis, Vorderseite enthält.&#10;&#10;Automatisch generierte Beschreibung">
            <a:extLst>
              <a:ext uri="{FF2B5EF4-FFF2-40B4-BE49-F238E27FC236}">
                <a16:creationId xmlns:a16="http://schemas.microsoft.com/office/drawing/2014/main" id="{A6ACB4D6-3360-3C09-D9F3-0A9A5DFDB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056" y="2539571"/>
            <a:ext cx="4301488" cy="4274974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5E2C2EAC-45C4-C5B6-EE66-CD0CCBC25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822" y="3156071"/>
            <a:ext cx="3857319" cy="133185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Yannik Stegmann</a:t>
            </a:r>
          </a:p>
          <a:p>
            <a:pPr algn="l"/>
            <a:fld id="{2B2DEB9F-7CF6-4A17-8B68-E302E80195A2}" type="datetime1">
              <a:rPr lang="de-DE" smtClean="0"/>
              <a:pPr algn="l"/>
              <a:t>21.10.2025</a:t>
            </a:fld>
            <a:endParaRPr lang="de-DE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0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DE23E-F565-AA01-44CE-8E2C0EA7A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Wasser, Screenshot, Kinderkunst enthält.&#10;&#10;KI-generierte Inhalte können fehlerhaft sein.">
            <a:extLst>
              <a:ext uri="{FF2B5EF4-FFF2-40B4-BE49-F238E27FC236}">
                <a16:creationId xmlns:a16="http://schemas.microsoft.com/office/drawing/2014/main" id="{99089DBB-336F-F844-8573-75A761E51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65" y="1698341"/>
            <a:ext cx="3650494" cy="2041200"/>
          </a:xfrm>
          <a:prstGeom prst="rect">
            <a:avLst/>
          </a:prstGeom>
        </p:spPr>
      </p:pic>
      <p:pic>
        <p:nvPicPr>
          <p:cNvPr id="10" name="Grafik 9" descr="Ein Bild, das Text, Kinderkunst enthält.&#10;&#10;KI-generierte Inhalte können fehlerhaft sein.">
            <a:extLst>
              <a:ext uri="{FF2B5EF4-FFF2-40B4-BE49-F238E27FC236}">
                <a16:creationId xmlns:a16="http://schemas.microsoft.com/office/drawing/2014/main" id="{5572C1BA-FE0C-4274-D936-ED698E2DE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5497" y="1698341"/>
            <a:ext cx="3657964" cy="2041200"/>
          </a:xfrm>
          <a:prstGeom prst="rect">
            <a:avLst/>
          </a:prstGeom>
        </p:spPr>
      </p:pic>
      <p:pic>
        <p:nvPicPr>
          <p:cNvPr id="17" name="Grafik 16" descr="Ein Bild, das Wasser, Kinderkunst, Majorelle Blue, Text enthält.&#10;&#10;KI-generierte Inhalte können fehlerhaft sein.">
            <a:extLst>
              <a:ext uri="{FF2B5EF4-FFF2-40B4-BE49-F238E27FC236}">
                <a16:creationId xmlns:a16="http://schemas.microsoft.com/office/drawing/2014/main" id="{AE3D2429-1B0A-6AF8-2573-F617855F6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2314" y="1698341"/>
            <a:ext cx="3655093" cy="20412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87A356-54D9-3EF4-DEB1-B72261BE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2236C9-0D5F-45EE-EFB6-1D23C264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D637B77-07FE-B5C8-EFEA-861A58E1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Alpha Activity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2D276DE-A705-CC1A-605A-8AB727308466}"/>
                  </a:ext>
                </a:extLst>
              </p:cNvPr>
              <p:cNvSpPr txBox="1"/>
              <p:nvPr/>
            </p:nvSpPr>
            <p:spPr>
              <a:xfrm>
                <a:off x="4439335" y="5061728"/>
                <a:ext cx="2238447" cy="10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500 – 1000 </a:t>
                </a:r>
                <a:r>
                  <a:rPr lang="en-US" sz="1000" dirty="0" err="1"/>
                  <a:t>ms</a:t>
                </a:r>
                <a:r>
                  <a:rPr lang="en-US" sz="1000" dirty="0"/>
                  <a:t>:</a:t>
                </a:r>
              </a:p>
              <a:p>
                <a:r>
                  <a:rPr lang="en-US" sz="1000" dirty="0"/>
                  <a:t>Condition:</a:t>
                </a:r>
                <a:r>
                  <a:rPr lang="en-US" sz="1000" i="1" dirty="0"/>
                  <a:t> 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.17</a:t>
                </a:r>
              </a:p>
              <a:p>
                <a:endParaRPr lang="en-US" sz="1000" dirty="0"/>
              </a:p>
              <a:p>
                <a:r>
                  <a:rPr lang="en-US" sz="1000" dirty="0"/>
                  <a:t>F-S: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= .001, </a:t>
                </a:r>
                <a:r>
                  <a:rPr lang="en-US" sz="1000" i="1" dirty="0"/>
                  <a:t>d</a:t>
                </a:r>
                <a:r>
                  <a:rPr lang="en-US" sz="1000" dirty="0"/>
                  <a:t> = .53</a:t>
                </a:r>
              </a:p>
              <a:p>
                <a:r>
                  <a:rPr lang="en-US" sz="1000" dirty="0"/>
                  <a:t>F-T: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= .146, </a:t>
                </a:r>
                <a:r>
                  <a:rPr lang="en-US" sz="1000" i="1" dirty="0"/>
                  <a:t>d</a:t>
                </a:r>
                <a:r>
                  <a:rPr lang="en-US" sz="1000" dirty="0"/>
                  <a:t> = .19</a:t>
                </a:r>
              </a:p>
              <a:p>
                <a:r>
                  <a:rPr lang="en-US" sz="1000" dirty="0"/>
                  <a:t>T-S: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= .001, </a:t>
                </a:r>
                <a:r>
                  <a:rPr lang="en-US" sz="1000" i="1" dirty="0"/>
                  <a:t>d</a:t>
                </a:r>
                <a:r>
                  <a:rPr lang="en-US" sz="1000" dirty="0"/>
                  <a:t> = .50</a:t>
                </a:r>
              </a:p>
            </p:txBody>
          </p:sp>
        </mc:Choice>
        <mc:Fallback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2D276DE-A705-CC1A-605A-8AB727308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335" y="5061728"/>
                <a:ext cx="2238447" cy="1032399"/>
              </a:xfrm>
              <a:prstGeom prst="rect">
                <a:avLst/>
              </a:prstGeom>
              <a:blipFill>
                <a:blip r:embed="rId6"/>
                <a:stretch>
                  <a:fillRect b="-17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 descr="Ein Bild, das Screenshot, Cartoon enthält.&#10;&#10;Automatisch generierte Beschreibung">
            <a:extLst>
              <a:ext uri="{FF2B5EF4-FFF2-40B4-BE49-F238E27FC236}">
                <a16:creationId xmlns:a16="http://schemas.microsoft.com/office/drawing/2014/main" id="{732652F3-0656-905F-37B3-3AD6BC1D4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6917" y="3662964"/>
            <a:ext cx="954007" cy="1152000"/>
          </a:xfrm>
          <a:prstGeom prst="rect">
            <a:avLst/>
          </a:prstGeom>
        </p:spPr>
      </p:pic>
      <p:pic>
        <p:nvPicPr>
          <p:cNvPr id="11" name="Grafik 10" descr="Ein Bild, das Screenshot, Farbigkeit enthält.&#10;&#10;Automatisch generierte Beschreibung">
            <a:extLst>
              <a:ext uri="{FF2B5EF4-FFF2-40B4-BE49-F238E27FC236}">
                <a16:creationId xmlns:a16="http://schemas.microsoft.com/office/drawing/2014/main" id="{FE45194A-98DD-B27F-D9DB-427469BD7C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1612" y="3662964"/>
            <a:ext cx="954007" cy="1152000"/>
          </a:xfrm>
          <a:prstGeom prst="rect">
            <a:avLst/>
          </a:prstGeom>
        </p:spPr>
      </p:pic>
      <p:pic>
        <p:nvPicPr>
          <p:cNvPr id="16" name="Grafik 15" descr="Ein Bild, das Screenshot, Cartoon, Farbigkeit enthält.&#10;&#10;Automatisch generierte Beschreibung">
            <a:extLst>
              <a:ext uri="{FF2B5EF4-FFF2-40B4-BE49-F238E27FC236}">
                <a16:creationId xmlns:a16="http://schemas.microsoft.com/office/drawing/2014/main" id="{82AABD55-7BA2-A15C-EB90-EE9E3EE99C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1310" y="3662964"/>
            <a:ext cx="954007" cy="1152000"/>
          </a:xfrm>
          <a:prstGeom prst="rect">
            <a:avLst/>
          </a:prstGeom>
        </p:spPr>
      </p:pic>
      <p:pic>
        <p:nvPicPr>
          <p:cNvPr id="18" name="Grafik 1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F4B8816-CBB3-AFD7-7AD5-A0BAEE0DC5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31" y="3662964"/>
            <a:ext cx="954007" cy="1152000"/>
          </a:xfrm>
          <a:prstGeom prst="rect">
            <a:avLst/>
          </a:prstGeom>
        </p:spPr>
      </p:pic>
      <p:pic>
        <p:nvPicPr>
          <p:cNvPr id="22" name="Grafik 21" descr="Ein Bild, das Screenshot, Farbigkeit enthält.&#10;&#10;Automatisch generierte Beschreibung">
            <a:extLst>
              <a:ext uri="{FF2B5EF4-FFF2-40B4-BE49-F238E27FC236}">
                <a16:creationId xmlns:a16="http://schemas.microsoft.com/office/drawing/2014/main" id="{6EBD5569-7491-1246-E20A-2F737B7E20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328" y="3662964"/>
            <a:ext cx="954007" cy="115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D92783C-EC9A-3510-12A4-62DEC81048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229" y="3662964"/>
            <a:ext cx="938121" cy="1152000"/>
          </a:xfrm>
          <a:prstGeom prst="rect">
            <a:avLst/>
          </a:prstGeom>
        </p:spPr>
      </p:pic>
      <p:pic>
        <p:nvPicPr>
          <p:cNvPr id="30" name="Grafik 29" descr="Ein Bild, das Electric Blue (Farbe), Screenshot, Helm enthält.&#10;&#10;Automatisch generierte Beschreibung">
            <a:extLst>
              <a:ext uri="{FF2B5EF4-FFF2-40B4-BE49-F238E27FC236}">
                <a16:creationId xmlns:a16="http://schemas.microsoft.com/office/drawing/2014/main" id="{CDAC5336-5E3F-ED4E-254D-484BFF5CA9E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749" y="3662964"/>
            <a:ext cx="938121" cy="1152000"/>
          </a:xfrm>
          <a:prstGeom prst="rect">
            <a:avLst/>
          </a:prstGeom>
        </p:spPr>
      </p:pic>
      <p:pic>
        <p:nvPicPr>
          <p:cNvPr id="34" name="Grafik 33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EA5886C8-A390-A6B8-38C4-E1AFDEAF3F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980" y="3664994"/>
            <a:ext cx="938121" cy="1152000"/>
          </a:xfrm>
          <a:prstGeom prst="rect">
            <a:avLst/>
          </a:prstGeom>
        </p:spPr>
      </p:pic>
      <p:pic>
        <p:nvPicPr>
          <p:cNvPr id="51" name="Grafik 50" descr="Ein Bild, das Wasser, Text, Screenshot, Farbigkeit enthält.&#10;&#10;Automatisch generierte Beschreibung">
            <a:extLst>
              <a:ext uri="{FF2B5EF4-FFF2-40B4-BE49-F238E27FC236}">
                <a16:creationId xmlns:a16="http://schemas.microsoft.com/office/drawing/2014/main" id="{53AD2C51-4F41-7FCE-E7D6-87716B311F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1631" y="1698341"/>
            <a:ext cx="333470" cy="2096263"/>
          </a:xfrm>
          <a:prstGeom prst="rect">
            <a:avLst/>
          </a:prstGeom>
        </p:spPr>
      </p:pic>
      <p:pic>
        <p:nvPicPr>
          <p:cNvPr id="53" name="Grafik 52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3FA0AB2E-2FD6-CA4B-239A-185AFEE2F7D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0178" y="3657172"/>
            <a:ext cx="175987" cy="1265792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009F48D6-F03B-9FA4-B82A-CABBB2B0DBCD}"/>
              </a:ext>
            </a:extLst>
          </p:cNvPr>
          <p:cNvSpPr txBox="1"/>
          <p:nvPr/>
        </p:nvSpPr>
        <p:spPr>
          <a:xfrm>
            <a:off x="1423036" y="1449849"/>
            <a:ext cx="215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Certain Threat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E9F053E-718E-8EE3-45CE-6133BB9A6CB0}"/>
              </a:ext>
            </a:extLst>
          </p:cNvPr>
          <p:cNvSpPr txBox="1"/>
          <p:nvPr/>
        </p:nvSpPr>
        <p:spPr>
          <a:xfrm>
            <a:off x="4842351" y="1449849"/>
            <a:ext cx="215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Flight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D7943B7-5AFD-FF7C-1F1E-C46DA63C1CBC}"/>
              </a:ext>
            </a:extLst>
          </p:cNvPr>
          <p:cNvSpPr txBox="1"/>
          <p:nvPr/>
        </p:nvSpPr>
        <p:spPr>
          <a:xfrm>
            <a:off x="8105974" y="1449849"/>
            <a:ext cx="215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Safety</a:t>
            </a:r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242583D2-1F2C-F522-3A0C-AF41BF597A9C}"/>
              </a:ext>
            </a:extLst>
          </p:cNvPr>
          <p:cNvCxnSpPr>
            <a:cxnSpLocks/>
          </p:cNvCxnSpPr>
          <p:nvPr/>
        </p:nvCxnSpPr>
        <p:spPr>
          <a:xfrm>
            <a:off x="4779601" y="1866900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A14E666D-3F3C-56A8-6A93-32184A3C2143}"/>
              </a:ext>
            </a:extLst>
          </p:cNvPr>
          <p:cNvCxnSpPr>
            <a:cxnSpLocks/>
          </p:cNvCxnSpPr>
          <p:nvPr/>
        </p:nvCxnSpPr>
        <p:spPr>
          <a:xfrm>
            <a:off x="5537754" y="1868806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07F1D666-12D3-9C6F-8A3B-318CD315EFC7}"/>
              </a:ext>
            </a:extLst>
          </p:cNvPr>
          <p:cNvCxnSpPr>
            <a:cxnSpLocks/>
          </p:cNvCxnSpPr>
          <p:nvPr/>
        </p:nvCxnSpPr>
        <p:spPr>
          <a:xfrm>
            <a:off x="7311346" y="1868806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2A759724-AFBD-2615-5239-9609FF91BB29}"/>
              </a:ext>
            </a:extLst>
          </p:cNvPr>
          <p:cNvCxnSpPr>
            <a:cxnSpLocks/>
          </p:cNvCxnSpPr>
          <p:nvPr/>
        </p:nvCxnSpPr>
        <p:spPr>
          <a:xfrm>
            <a:off x="8130815" y="1864994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E60A187F-047F-E7D3-0A8E-5A86C6ED4896}"/>
              </a:ext>
            </a:extLst>
          </p:cNvPr>
          <p:cNvCxnSpPr>
            <a:cxnSpLocks/>
          </p:cNvCxnSpPr>
          <p:nvPr/>
        </p:nvCxnSpPr>
        <p:spPr>
          <a:xfrm>
            <a:off x="8888968" y="1866900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0E33C069-37C2-77D7-33D4-6B8D3B652D1C}"/>
              </a:ext>
            </a:extLst>
          </p:cNvPr>
          <p:cNvCxnSpPr>
            <a:cxnSpLocks/>
          </p:cNvCxnSpPr>
          <p:nvPr/>
        </p:nvCxnSpPr>
        <p:spPr>
          <a:xfrm>
            <a:off x="10662560" y="1866900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9E306411-3E87-F644-88E1-BBFBE3A6AA2B}"/>
              </a:ext>
            </a:extLst>
          </p:cNvPr>
          <p:cNvCxnSpPr>
            <a:cxnSpLocks/>
          </p:cNvCxnSpPr>
          <p:nvPr/>
        </p:nvCxnSpPr>
        <p:spPr>
          <a:xfrm>
            <a:off x="1350601" y="1864994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1F9318E2-5A9D-EA85-95E9-FE6B9FCE644A}"/>
              </a:ext>
            </a:extLst>
          </p:cNvPr>
          <p:cNvCxnSpPr>
            <a:cxnSpLocks/>
          </p:cNvCxnSpPr>
          <p:nvPr/>
        </p:nvCxnSpPr>
        <p:spPr>
          <a:xfrm>
            <a:off x="2108754" y="1866900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1736BADA-CD2C-241E-1A37-65D944498085}"/>
              </a:ext>
            </a:extLst>
          </p:cNvPr>
          <p:cNvCxnSpPr>
            <a:cxnSpLocks/>
          </p:cNvCxnSpPr>
          <p:nvPr/>
        </p:nvCxnSpPr>
        <p:spPr>
          <a:xfrm>
            <a:off x="3882346" y="1866900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854C7E71-5E8C-EDD3-2E49-A1F15598B7A3}"/>
                  </a:ext>
                </a:extLst>
              </p:cNvPr>
              <p:cNvSpPr txBox="1"/>
              <p:nvPr/>
            </p:nvSpPr>
            <p:spPr>
              <a:xfrm>
                <a:off x="827106" y="5061728"/>
                <a:ext cx="3211494" cy="75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ANOVA:</a:t>
                </a:r>
              </a:p>
              <a:p>
                <a:r>
                  <a:rPr lang="en-US" sz="1000" dirty="0"/>
                  <a:t>Condition:</a:t>
                </a:r>
                <a:r>
                  <a:rPr lang="en-US" sz="1000" i="1" dirty="0"/>
                  <a:t> 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.11</a:t>
                </a:r>
              </a:p>
              <a:p>
                <a:r>
                  <a:rPr lang="en-US" sz="1000" dirty="0"/>
                  <a:t>Time: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.26</a:t>
                </a:r>
              </a:p>
              <a:p>
                <a:r>
                  <a:rPr lang="en-US" sz="1000" dirty="0"/>
                  <a:t>Time x Condition: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.06</a:t>
                </a:r>
              </a:p>
            </p:txBody>
          </p:sp>
        </mc:Choice>
        <mc:Fallback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854C7E71-5E8C-EDD3-2E49-A1F15598B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06" y="5061728"/>
                <a:ext cx="3211494" cy="758093"/>
              </a:xfrm>
              <a:prstGeom prst="rect">
                <a:avLst/>
              </a:prstGeom>
              <a:blipFill>
                <a:blip r:embed="rId17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ED9F6F68-A1A6-E6D0-EAE3-9A44B91F6F57}"/>
                  </a:ext>
                </a:extLst>
              </p:cNvPr>
              <p:cNvSpPr txBox="1"/>
              <p:nvPr/>
            </p:nvSpPr>
            <p:spPr>
              <a:xfrm>
                <a:off x="6782891" y="5061728"/>
                <a:ext cx="2238447" cy="10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2500 – 3000 </a:t>
                </a:r>
                <a:r>
                  <a:rPr lang="en-US" sz="1000" dirty="0" err="1"/>
                  <a:t>ms</a:t>
                </a:r>
                <a:r>
                  <a:rPr lang="en-US" sz="1000" dirty="0"/>
                  <a:t>:</a:t>
                </a:r>
              </a:p>
              <a:p>
                <a:r>
                  <a:rPr lang="en-US" sz="1000" dirty="0"/>
                  <a:t>Condition:</a:t>
                </a:r>
                <a:r>
                  <a:rPr lang="en-US" sz="1000" i="1" dirty="0"/>
                  <a:t> p</a:t>
                </a:r>
                <a:r>
                  <a:rPr lang="en-US" sz="1000" dirty="0"/>
                  <a:t> = .008,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.08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F-S: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p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.002,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d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.42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F-T: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p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.090,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d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.22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T-S: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p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.165,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d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.18</a:t>
                </a:r>
                <a:endParaRPr lang="en-US" sz="1000" dirty="0"/>
              </a:p>
            </p:txBody>
          </p:sp>
        </mc:Choice>
        <mc:Fallback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ED9F6F68-A1A6-E6D0-EAE3-9A44B91F6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891" y="5061728"/>
                <a:ext cx="2238447" cy="1032399"/>
              </a:xfrm>
              <a:prstGeom prst="rect">
                <a:avLst/>
              </a:prstGeom>
              <a:blipFill>
                <a:blip r:embed="rId18"/>
                <a:stretch>
                  <a:fillRect b="-17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E4484E78-095F-59B6-DFF8-11748E632195}"/>
                  </a:ext>
                </a:extLst>
              </p:cNvPr>
              <p:cNvSpPr txBox="1"/>
              <p:nvPr/>
            </p:nvSpPr>
            <p:spPr>
              <a:xfrm>
                <a:off x="9126447" y="5061728"/>
                <a:ext cx="2238447" cy="10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7500 – 8000 </a:t>
                </a:r>
                <a:r>
                  <a:rPr lang="en-US" sz="1000" dirty="0" err="1"/>
                  <a:t>ms</a:t>
                </a:r>
                <a:r>
                  <a:rPr lang="en-US" sz="1000" dirty="0"/>
                  <a:t>:</a:t>
                </a:r>
              </a:p>
              <a:p>
                <a:r>
                  <a:rPr lang="en-US" sz="1000" dirty="0"/>
                  <a:t>Condition:</a:t>
                </a:r>
                <a:r>
                  <a:rPr lang="en-US" sz="1000" i="1" dirty="0"/>
                  <a:t> 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.16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F-S: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p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&lt; .001,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d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.61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F-T: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p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.002,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d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.42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Segoe UI"/>
                  </a:rPr>
                  <a:t>T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-S: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p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.341, </a:t>
                </a: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d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.12</a:t>
                </a:r>
                <a:endParaRPr lang="en-US" sz="1000" dirty="0"/>
              </a:p>
            </p:txBody>
          </p:sp>
        </mc:Choice>
        <mc:Fallback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E4484E78-095F-59B6-DFF8-11748E632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447" y="5061728"/>
                <a:ext cx="2238447" cy="1032399"/>
              </a:xfrm>
              <a:prstGeom prst="rect">
                <a:avLst/>
              </a:prstGeom>
              <a:blipFill>
                <a:blip r:embed="rId19"/>
                <a:stretch>
                  <a:fillRect b="-17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5BD7796D-F3E6-43A6-03B5-E2BFAD1D47D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437" y="3659364"/>
            <a:ext cx="954008" cy="11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26F9-9C05-150F-1A6C-E78931A67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Text, Kinderkunst, Entwurf, Screenshot enthält.&#10;&#10;KI-generierte Inhalte können fehlerhaft sein.">
            <a:extLst>
              <a:ext uri="{FF2B5EF4-FFF2-40B4-BE49-F238E27FC236}">
                <a16:creationId xmlns:a16="http://schemas.microsoft.com/office/drawing/2014/main" id="{6A549C5D-2C28-D57A-66EC-D4AD0D86B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266" y="1673264"/>
            <a:ext cx="3636000" cy="2041200"/>
          </a:xfrm>
          <a:prstGeom prst="rect">
            <a:avLst/>
          </a:prstGeom>
        </p:spPr>
      </p:pic>
      <p:pic>
        <p:nvPicPr>
          <p:cNvPr id="24" name="Grafik 23" descr="Ein Bild, das Text, Zeichnung, Entwurf, Kinderkunst enthält.&#10;&#10;KI-generierte Inhalte können fehlerhaft sein.">
            <a:extLst>
              <a:ext uri="{FF2B5EF4-FFF2-40B4-BE49-F238E27FC236}">
                <a16:creationId xmlns:a16="http://schemas.microsoft.com/office/drawing/2014/main" id="{DC047083-9E2E-7168-8CDE-9CDE0B9CE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38" y="1673264"/>
            <a:ext cx="3636000" cy="2041200"/>
          </a:xfrm>
          <a:prstGeom prst="rect">
            <a:avLst/>
          </a:prstGeom>
        </p:spPr>
      </p:pic>
      <p:pic>
        <p:nvPicPr>
          <p:cNvPr id="28" name="Grafik 27" descr="Ein Bild, das Text, Entwurf, Zeichnung, Kinderkunst enthält.&#10;&#10;KI-generierte Inhalte können fehlerhaft sein.">
            <a:extLst>
              <a:ext uri="{FF2B5EF4-FFF2-40B4-BE49-F238E27FC236}">
                <a16:creationId xmlns:a16="http://schemas.microsoft.com/office/drawing/2014/main" id="{E2FFAF9A-0C02-520D-9497-866E75BEF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774" y="1673264"/>
            <a:ext cx="3650726" cy="20412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F13274-2E47-6618-20FA-D779F3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3CDF51-2540-76B3-967D-8CA781CB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375F0CA-3A27-FC2C-55C8-DEB83D1A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Alpha Activity SME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BD2FBF6-DB2C-E4C4-3EC4-8E72A9FE1D0B}"/>
              </a:ext>
            </a:extLst>
          </p:cNvPr>
          <p:cNvSpPr txBox="1"/>
          <p:nvPr/>
        </p:nvSpPr>
        <p:spPr>
          <a:xfrm>
            <a:off x="1423036" y="1389418"/>
            <a:ext cx="215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Certain Threat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512F73-1090-6BD8-1058-47858F765C0A}"/>
              </a:ext>
            </a:extLst>
          </p:cNvPr>
          <p:cNvSpPr txBox="1"/>
          <p:nvPr/>
        </p:nvSpPr>
        <p:spPr>
          <a:xfrm>
            <a:off x="4842351" y="1389418"/>
            <a:ext cx="215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Flight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6285BF-14AB-3685-94E1-7F895990F2FD}"/>
              </a:ext>
            </a:extLst>
          </p:cNvPr>
          <p:cNvSpPr txBox="1"/>
          <p:nvPr/>
        </p:nvSpPr>
        <p:spPr>
          <a:xfrm>
            <a:off x="8258374" y="1389418"/>
            <a:ext cx="215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Safety</a:t>
            </a:r>
          </a:p>
        </p:txBody>
      </p:sp>
      <p:pic>
        <p:nvPicPr>
          <p:cNvPr id="15" name="Grafik 14" descr="Ein Bild, das Entwurf, Text, Kinderkunst, Screenshot enthält.&#10;&#10;Automatisch generierte Beschreibung">
            <a:extLst>
              <a:ext uri="{FF2B5EF4-FFF2-40B4-BE49-F238E27FC236}">
                <a16:creationId xmlns:a16="http://schemas.microsoft.com/office/drawing/2014/main" id="{7C41A880-DC5F-A3BE-754C-DE13E8CBB0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541" y="1625871"/>
            <a:ext cx="325409" cy="204059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FDB918E-AB2A-8D27-0319-23F2A9B35F07}"/>
              </a:ext>
            </a:extLst>
          </p:cNvPr>
          <p:cNvSpPr txBox="1"/>
          <p:nvPr/>
        </p:nvSpPr>
        <p:spPr>
          <a:xfrm>
            <a:off x="10673903" y="1487371"/>
            <a:ext cx="1060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rem - for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3CDF7A8-2231-BC24-18C1-E73182969BAB}"/>
              </a:ext>
            </a:extLst>
          </p:cNvPr>
          <p:cNvSpPr txBox="1"/>
          <p:nvPr/>
        </p:nvSpPr>
        <p:spPr>
          <a:xfrm>
            <a:off x="632107" y="351936"/>
            <a:ext cx="23279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Negative values:</a:t>
            </a:r>
          </a:p>
          <a:p>
            <a:pPr algn="ctr"/>
            <a:r>
              <a:rPr lang="en-US" sz="1100" dirty="0"/>
              <a:t>Stronger alpha suppression for remembered vs. forgotten faces</a:t>
            </a:r>
          </a:p>
        </p:txBody>
      </p:sp>
      <p:pic>
        <p:nvPicPr>
          <p:cNvPr id="19" name="Grafik 18" descr="Ein Bild, das Screenshot, Farbigkeit enthält.&#10;&#10;Automatisch generierte Beschreibung">
            <a:extLst>
              <a:ext uri="{FF2B5EF4-FFF2-40B4-BE49-F238E27FC236}">
                <a16:creationId xmlns:a16="http://schemas.microsoft.com/office/drawing/2014/main" id="{4124041E-F2E0-7790-E2A5-4C929CC3BD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5477" y="3665252"/>
            <a:ext cx="1020601" cy="1152000"/>
          </a:xfrm>
          <a:prstGeom prst="rect">
            <a:avLst/>
          </a:prstGeom>
        </p:spPr>
      </p:pic>
      <p:pic>
        <p:nvPicPr>
          <p:cNvPr id="21" name="Grafik 20" descr="Ein Bild, das Helm enthält.&#10;&#10;Automatisch generierte Beschreibung">
            <a:extLst>
              <a:ext uri="{FF2B5EF4-FFF2-40B4-BE49-F238E27FC236}">
                <a16:creationId xmlns:a16="http://schemas.microsoft.com/office/drawing/2014/main" id="{DCCB39B5-E911-2C46-7AC9-6E13BBE39C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172" y="3647295"/>
            <a:ext cx="1047441" cy="1152000"/>
          </a:xfrm>
          <a:prstGeom prst="rect">
            <a:avLst/>
          </a:prstGeom>
        </p:spPr>
      </p:pic>
      <p:pic>
        <p:nvPicPr>
          <p:cNvPr id="23" name="Grafik 22" descr="Ein Bild, das Screenshot, Cartoon enthält.&#10;&#10;Automatisch generierte Beschreibung">
            <a:extLst>
              <a:ext uri="{FF2B5EF4-FFF2-40B4-BE49-F238E27FC236}">
                <a16:creationId xmlns:a16="http://schemas.microsoft.com/office/drawing/2014/main" id="{44D75AFF-F424-1C90-FD3F-6BC8CDB30F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757" y="3624634"/>
            <a:ext cx="975324" cy="1152000"/>
          </a:xfrm>
          <a:prstGeom prst="rect">
            <a:avLst/>
          </a:prstGeom>
        </p:spPr>
      </p:pic>
      <p:pic>
        <p:nvPicPr>
          <p:cNvPr id="25" name="Grafik 24" descr="Ein Bild, das Screenshot, Farbigkeit enthält.&#10;&#10;Automatisch generierte Beschreibung">
            <a:extLst>
              <a:ext uri="{FF2B5EF4-FFF2-40B4-BE49-F238E27FC236}">
                <a16:creationId xmlns:a16="http://schemas.microsoft.com/office/drawing/2014/main" id="{C7F8B837-9286-3966-2D70-682EF057B1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886" y="3662010"/>
            <a:ext cx="971482" cy="1152000"/>
          </a:xfrm>
          <a:prstGeom prst="rect">
            <a:avLst/>
          </a:prstGeom>
        </p:spPr>
      </p:pic>
      <p:pic>
        <p:nvPicPr>
          <p:cNvPr id="27" name="Grafik 2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642AD70-B83D-3F94-4E62-40286A8C32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1275" y="3647295"/>
            <a:ext cx="938144" cy="1152000"/>
          </a:xfrm>
          <a:prstGeom prst="rect">
            <a:avLst/>
          </a:prstGeom>
        </p:spPr>
      </p:pic>
      <p:pic>
        <p:nvPicPr>
          <p:cNvPr id="29" name="Grafik 2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4501BF5-C80D-38AE-0331-8C5CC1CB40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688" y="3638763"/>
            <a:ext cx="992107" cy="1152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E9DF1B0C-1380-A4E2-7A73-2812EF2819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1433" y="3685562"/>
            <a:ext cx="971482" cy="1152000"/>
          </a:xfrm>
          <a:prstGeom prst="rect">
            <a:avLst/>
          </a:prstGeom>
        </p:spPr>
      </p:pic>
      <p:pic>
        <p:nvPicPr>
          <p:cNvPr id="33" name="Grafik 32" descr="Ein Bild, das Screenshot, Cartoon enthält.&#10;&#10;Automatisch generierte Beschreibung">
            <a:extLst>
              <a:ext uri="{FF2B5EF4-FFF2-40B4-BE49-F238E27FC236}">
                <a16:creationId xmlns:a16="http://schemas.microsoft.com/office/drawing/2014/main" id="{32BE4AE9-849D-70B6-3110-FDC68C80A8A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9332" y="3685562"/>
            <a:ext cx="1047441" cy="1152000"/>
          </a:xfrm>
          <a:prstGeom prst="rect">
            <a:avLst/>
          </a:prstGeom>
        </p:spPr>
      </p:pic>
      <p:pic>
        <p:nvPicPr>
          <p:cNvPr id="35" name="Grafik 3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036E445-DEFB-5563-D929-62D6103AFF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311" y="3599946"/>
            <a:ext cx="992107" cy="1152000"/>
          </a:xfrm>
          <a:prstGeom prst="rect">
            <a:avLst/>
          </a:prstGeom>
        </p:spPr>
      </p:pic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81FF8E3B-E38A-FD4E-75E6-621BADE0DC66}"/>
              </a:ext>
            </a:extLst>
          </p:cNvPr>
          <p:cNvCxnSpPr>
            <a:cxnSpLocks/>
          </p:cNvCxnSpPr>
          <p:nvPr/>
        </p:nvCxnSpPr>
        <p:spPr>
          <a:xfrm>
            <a:off x="4836751" y="1833561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3E2EDA5D-0AE1-A4F9-BFBB-5F7E1B71D136}"/>
              </a:ext>
            </a:extLst>
          </p:cNvPr>
          <p:cNvCxnSpPr>
            <a:cxnSpLocks/>
          </p:cNvCxnSpPr>
          <p:nvPr/>
        </p:nvCxnSpPr>
        <p:spPr>
          <a:xfrm>
            <a:off x="5594904" y="1835467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AA50691F-354A-7857-9DEE-27853DE61F9C}"/>
              </a:ext>
            </a:extLst>
          </p:cNvPr>
          <p:cNvCxnSpPr>
            <a:cxnSpLocks/>
          </p:cNvCxnSpPr>
          <p:nvPr/>
        </p:nvCxnSpPr>
        <p:spPr>
          <a:xfrm>
            <a:off x="8283215" y="1831655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D75C5F49-FDFA-5492-AD05-CB290F33E0AF}"/>
              </a:ext>
            </a:extLst>
          </p:cNvPr>
          <p:cNvCxnSpPr>
            <a:cxnSpLocks/>
          </p:cNvCxnSpPr>
          <p:nvPr/>
        </p:nvCxnSpPr>
        <p:spPr>
          <a:xfrm>
            <a:off x="9041368" y="1833561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DD12B02E-731B-865B-35D4-D53D37D472C5}"/>
              </a:ext>
            </a:extLst>
          </p:cNvPr>
          <p:cNvCxnSpPr>
            <a:cxnSpLocks/>
          </p:cNvCxnSpPr>
          <p:nvPr/>
        </p:nvCxnSpPr>
        <p:spPr>
          <a:xfrm>
            <a:off x="10814960" y="1833561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AF76D610-38B2-9E47-CE5B-CBD872ECAAEB}"/>
              </a:ext>
            </a:extLst>
          </p:cNvPr>
          <p:cNvCxnSpPr>
            <a:cxnSpLocks/>
          </p:cNvCxnSpPr>
          <p:nvPr/>
        </p:nvCxnSpPr>
        <p:spPr>
          <a:xfrm>
            <a:off x="1350601" y="1831655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6C8E1896-0EAB-A6CF-B95F-B9EAADE1F5A6}"/>
              </a:ext>
            </a:extLst>
          </p:cNvPr>
          <p:cNvCxnSpPr>
            <a:cxnSpLocks/>
          </p:cNvCxnSpPr>
          <p:nvPr/>
        </p:nvCxnSpPr>
        <p:spPr>
          <a:xfrm>
            <a:off x="2108754" y="1833561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44B62B30-AA96-A7D1-3C64-2FC00DBD2B2C}"/>
              </a:ext>
            </a:extLst>
          </p:cNvPr>
          <p:cNvCxnSpPr>
            <a:cxnSpLocks/>
          </p:cNvCxnSpPr>
          <p:nvPr/>
        </p:nvCxnSpPr>
        <p:spPr>
          <a:xfrm>
            <a:off x="3882346" y="1833561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3EB06D41-0F4C-182B-3E7D-D468A56B2B47}"/>
              </a:ext>
            </a:extLst>
          </p:cNvPr>
          <p:cNvCxnSpPr>
            <a:cxnSpLocks/>
          </p:cNvCxnSpPr>
          <p:nvPr/>
        </p:nvCxnSpPr>
        <p:spPr>
          <a:xfrm>
            <a:off x="7311346" y="1835467"/>
            <a:ext cx="0" cy="1800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4C5415A2-B03A-DCB1-94DE-7FE5B9039CA4}"/>
                  </a:ext>
                </a:extLst>
              </p:cNvPr>
              <p:cNvSpPr txBox="1"/>
              <p:nvPr/>
            </p:nvSpPr>
            <p:spPr>
              <a:xfrm>
                <a:off x="3287427" y="5072940"/>
                <a:ext cx="3023438" cy="75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/>
                  <a:t>500 – 1000 </a:t>
                </a:r>
                <a:r>
                  <a:rPr lang="en-US" sz="1000" dirty="0" err="1"/>
                  <a:t>ms</a:t>
                </a:r>
                <a:r>
                  <a:rPr lang="en-US" sz="1000" dirty="0"/>
                  <a:t>:</a:t>
                </a:r>
              </a:p>
              <a:p>
                <a:pPr algn="r"/>
                <a:r>
                  <a:rPr lang="en-US" sz="1000" dirty="0"/>
                  <a:t>Condition:</a:t>
                </a:r>
                <a:r>
                  <a:rPr lang="en-US" sz="1000" i="1" dirty="0"/>
                  <a:t> p</a:t>
                </a:r>
                <a:r>
                  <a:rPr lang="en-US" sz="1000" dirty="0"/>
                  <a:t> =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.13</a:t>
                </a:r>
              </a:p>
              <a:p>
                <a:pPr algn="r"/>
                <a:r>
                  <a:rPr lang="en-US" sz="1000" dirty="0"/>
                  <a:t>Memory: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= .008,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.11</a:t>
                </a:r>
              </a:p>
              <a:p>
                <a:pPr algn="r"/>
                <a:r>
                  <a:rPr lang="en-US" sz="1000" dirty="0"/>
                  <a:t>Memory x Condition: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= .224,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.02</a:t>
                </a:r>
              </a:p>
            </p:txBody>
          </p:sp>
        </mc:Choice>
        <mc:Fallback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4C5415A2-B03A-DCB1-94DE-7FE5B9039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427" y="5072940"/>
                <a:ext cx="3023438" cy="758093"/>
              </a:xfrm>
              <a:prstGeom prst="rect">
                <a:avLst/>
              </a:prstGeom>
              <a:blipFill>
                <a:blip r:embed="rId16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15922E85-2533-AAAC-18F0-D0C1A744FAB6}"/>
                  </a:ext>
                </a:extLst>
              </p:cNvPr>
              <p:cNvSpPr txBox="1"/>
              <p:nvPr/>
            </p:nvSpPr>
            <p:spPr>
              <a:xfrm>
                <a:off x="827106" y="5073933"/>
                <a:ext cx="3211494" cy="10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ANOVA:</a:t>
                </a:r>
              </a:p>
              <a:p>
                <a:r>
                  <a:rPr lang="en-US" sz="1000" dirty="0"/>
                  <a:t>Condition:</a:t>
                </a:r>
                <a:r>
                  <a:rPr lang="en-US" sz="1000" i="1" dirty="0"/>
                  <a:t> p</a:t>
                </a:r>
                <a:r>
                  <a:rPr lang="en-US" sz="1000" dirty="0"/>
                  <a:t> = .010,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.08</a:t>
                </a:r>
              </a:p>
              <a:p>
                <a:r>
                  <a:rPr lang="en-US" sz="1000" dirty="0"/>
                  <a:t>Memory: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.17</a:t>
                </a:r>
              </a:p>
              <a:p>
                <a:r>
                  <a:rPr lang="en-US" sz="1000" dirty="0"/>
                  <a:t>Time: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.25</a:t>
                </a:r>
              </a:p>
              <a:p>
                <a:r>
                  <a:rPr lang="en-US" sz="1000" dirty="0"/>
                  <a:t>Time x Memory: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= .004,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.05</a:t>
                </a:r>
              </a:p>
              <a:p>
                <a:r>
                  <a:rPr lang="en-US" sz="1000" dirty="0"/>
                  <a:t>All other: p &gt; .323</a:t>
                </a:r>
              </a:p>
            </p:txBody>
          </p:sp>
        </mc:Choice>
        <mc:Fallback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15922E85-2533-AAAC-18F0-D0C1A744F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06" y="5073933"/>
                <a:ext cx="3211494" cy="1082604"/>
              </a:xfrm>
              <a:prstGeom prst="rect">
                <a:avLst/>
              </a:prstGeom>
              <a:blipFill>
                <a:blip r:embed="rId17"/>
                <a:stretch>
                  <a:fillRect b="-16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8A088E6F-D2E4-8428-7AC5-092C0A5B206C}"/>
                  </a:ext>
                </a:extLst>
              </p:cNvPr>
              <p:cNvSpPr txBox="1"/>
              <p:nvPr/>
            </p:nvSpPr>
            <p:spPr>
              <a:xfrm>
                <a:off x="6792416" y="5064408"/>
                <a:ext cx="2238447" cy="1065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2000 – 5000 </a:t>
                </a:r>
                <a:r>
                  <a:rPr lang="en-US" sz="1000" dirty="0" err="1"/>
                  <a:t>ms</a:t>
                </a:r>
                <a:endParaRPr lang="en-US" sz="1000" dirty="0"/>
              </a:p>
              <a:p>
                <a:r>
                  <a:rPr lang="en-US" sz="1000" i="1" dirty="0"/>
                  <a:t>p</a:t>
                </a:r>
                <a:r>
                  <a:rPr lang="en-US" sz="1000" dirty="0"/>
                  <a:t> = .049,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.05</a:t>
                </a:r>
              </a:p>
              <a:p>
                <a:r>
                  <a:rPr lang="en-US" sz="1000" i="1" dirty="0"/>
                  <a:t>p</a:t>
                </a:r>
                <a:r>
                  <a:rPr lang="en-US" sz="1000" dirty="0"/>
                  <a:t> &gt;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.18</a:t>
                </a:r>
              </a:p>
              <a:p>
                <a:r>
                  <a:rPr lang="en-US" sz="1000" i="1" dirty="0"/>
                  <a:t>p</a:t>
                </a:r>
                <a:r>
                  <a:rPr lang="en-US" sz="1000" dirty="0"/>
                  <a:t> = .447,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.01</a:t>
                </a:r>
              </a:p>
              <a:p>
                <a:endParaRPr lang="en-US" sz="10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000" dirty="0"/>
              </a:p>
            </p:txBody>
          </p:sp>
        </mc:Choice>
        <mc:Fallback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8A088E6F-D2E4-8428-7AC5-092C0A5B2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16" y="5064408"/>
                <a:ext cx="2238447" cy="106586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D5BFFA59-73A0-3D9E-6F71-75440765587B}"/>
                  </a:ext>
                </a:extLst>
              </p:cNvPr>
              <p:cNvSpPr txBox="1"/>
              <p:nvPr/>
            </p:nvSpPr>
            <p:spPr>
              <a:xfrm>
                <a:off x="8803874" y="5072940"/>
                <a:ext cx="2238447" cy="75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5000 – 8000 </a:t>
                </a:r>
                <a:r>
                  <a:rPr lang="en-US" sz="1000" dirty="0" err="1"/>
                  <a:t>ms</a:t>
                </a:r>
                <a:r>
                  <a:rPr lang="en-US" sz="1000" dirty="0"/>
                  <a:t>:</a:t>
                </a:r>
              </a:p>
              <a:p>
                <a:r>
                  <a:rPr lang="en-US" sz="1000" i="1" dirty="0"/>
                  <a:t>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.12</a:t>
                </a:r>
              </a:p>
              <a:p>
                <a:r>
                  <a:rPr lang="en-US" sz="1000" i="1" dirty="0"/>
                  <a:t>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.17</a:t>
                </a:r>
              </a:p>
              <a:p>
                <a:r>
                  <a:rPr lang="en-US" sz="1000" i="1" dirty="0"/>
                  <a:t>p</a:t>
                </a:r>
                <a:r>
                  <a:rPr lang="en-US" sz="1000" dirty="0"/>
                  <a:t> = .149,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.03</a:t>
                </a:r>
              </a:p>
            </p:txBody>
          </p:sp>
        </mc:Choice>
        <mc:Fallback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D5BFFA59-73A0-3D9E-6F71-754407655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874" y="5072940"/>
                <a:ext cx="2238447" cy="758093"/>
              </a:xfrm>
              <a:prstGeom prst="rect">
                <a:avLst/>
              </a:prstGeom>
              <a:blipFill>
                <a:blip r:embed="rId19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5814F2B2-E084-7573-4581-B9AF6585E2D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2009" y="3424796"/>
            <a:ext cx="426088" cy="15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2BC2A-FF9A-9D78-F6BC-C9E154F52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4E16AD-AC68-3679-EDA0-A915135B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6EC1F2-67FF-7D4F-E4E1-77646C1F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9DD77F-3E6F-782C-65BF-B4233A60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24018D-0852-AE99-805A-DE7E3B4F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Action </a:t>
            </a:r>
            <a:r>
              <a:rPr lang="en-US" dirty="0" err="1"/>
              <a:t>preperation</a:t>
            </a:r>
            <a:endParaRPr lang="en-US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372F0A7-346E-1772-9ED4-32762FE24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21995"/>
              </p:ext>
            </p:extLst>
          </p:nvPr>
        </p:nvGraphicFramePr>
        <p:xfrm>
          <a:off x="1424650" y="2666020"/>
          <a:ext cx="5659322" cy="21243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058">
                  <a:extLst>
                    <a:ext uri="{9D8B030D-6E8A-4147-A177-3AD203B41FA5}">
                      <a16:colId xmlns:a16="http://schemas.microsoft.com/office/drawing/2014/main" val="995014343"/>
                    </a:ext>
                  </a:extLst>
                </a:gridCol>
                <a:gridCol w="1211333">
                  <a:extLst>
                    <a:ext uri="{9D8B030D-6E8A-4147-A177-3AD203B41FA5}">
                      <a16:colId xmlns:a16="http://schemas.microsoft.com/office/drawing/2014/main" val="2042536983"/>
                    </a:ext>
                  </a:extLst>
                </a:gridCol>
                <a:gridCol w="924365">
                  <a:extLst>
                    <a:ext uri="{9D8B030D-6E8A-4147-A177-3AD203B41FA5}">
                      <a16:colId xmlns:a16="http://schemas.microsoft.com/office/drawing/2014/main" val="1464879275"/>
                    </a:ext>
                  </a:extLst>
                </a:gridCol>
                <a:gridCol w="1095442">
                  <a:extLst>
                    <a:ext uri="{9D8B030D-6E8A-4147-A177-3AD203B41FA5}">
                      <a16:colId xmlns:a16="http://schemas.microsoft.com/office/drawing/2014/main" val="2763369352"/>
                    </a:ext>
                  </a:extLst>
                </a:gridCol>
                <a:gridCol w="927124">
                  <a:extLst>
                    <a:ext uri="{9D8B030D-6E8A-4147-A177-3AD203B41FA5}">
                      <a16:colId xmlns:a16="http://schemas.microsoft.com/office/drawing/2014/main" val="758508372"/>
                    </a:ext>
                  </a:extLst>
                </a:gridCol>
              </a:tblGrid>
              <a:tr h="2486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All trials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471308"/>
                  </a:ext>
                </a:extLst>
              </a:tr>
              <a:tr h="2486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Variable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β</a:t>
                      </a:r>
                      <a:endParaRPr lang="de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SE</a:t>
                      </a:r>
                      <a:endParaRPr lang="de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de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p</a:t>
                      </a:r>
                      <a:endParaRPr lang="de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08196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Alpha</a:t>
                      </a: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.016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09399339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CB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.017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.017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1.00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.317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4791138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de-DE" sz="1200" dirty="0" err="1">
                          <a:effectLst/>
                        </a:rPr>
                        <a:t>nFix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.032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.027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1.21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.228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0209693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de-DE" sz="1200" b="1" dirty="0" err="1">
                          <a:effectLst/>
                        </a:rPr>
                        <a:t>durFix</a:t>
                      </a: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-.055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.027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2.31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effectLst/>
                        </a:rPr>
                        <a:t>.021</a:t>
                      </a: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2788322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Pupil </a:t>
                      </a: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-.028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.014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dirty="0">
                          <a:effectLst/>
                        </a:rPr>
                        <a:t>1.97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effectLst/>
                        </a:rPr>
                        <a:t>.048</a:t>
                      </a: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2672417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HR</a:t>
                      </a: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.056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.016 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3.45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&lt;.001</a:t>
                      </a: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247898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FCE9C870-416A-24A4-0456-6BFB2025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5240946"/>
            <a:ext cx="10515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Parameters of the generalized linear mixed models predicting response times in avoidable threat trials.</a:t>
            </a:r>
            <a:r>
              <a:rPr lang="de-DE" altLang="de-DE" sz="800" dirty="0">
                <a:latin typeface="+mj-lt"/>
              </a:rPr>
              <a:t> </a:t>
            </a: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Note. CB: center bias; HR: heart rate; </a:t>
            </a:r>
            <a:r>
              <a:rPr kumimoji="0" lang="en-US" alt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nFix</a:t>
            </a:r>
            <a:r>
              <a:rPr lang="en-US" altLang="de-D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Number of Fixations; </a:t>
            </a:r>
            <a:r>
              <a:rPr lang="en-US" altLang="de-DE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durFix</a:t>
            </a:r>
            <a:r>
              <a:rPr lang="en-US" altLang="de-D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Fixation durations. </a:t>
            </a: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p-values for each predictor were obtained based on Satterthwaite’s approximation of degrees of freedom.</a:t>
            </a:r>
            <a:endParaRPr kumimoji="0" lang="en-US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B244AF49-E46A-E3FE-D901-B69EEB49B193}"/>
              </a:ext>
            </a:extLst>
          </p:cNvPr>
          <p:cNvSpPr txBox="1">
            <a:spLocks/>
          </p:cNvSpPr>
          <p:nvPr/>
        </p:nvSpPr>
        <p:spPr>
          <a:xfrm>
            <a:off x="838200" y="1386221"/>
            <a:ext cx="10515600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Response times</a:t>
            </a:r>
          </a:p>
          <a:p>
            <a:pPr lvl="1"/>
            <a:r>
              <a:rPr lang="en-US" sz="2000" dirty="0"/>
              <a:t>Mean = 323.0 </a:t>
            </a:r>
            <a:r>
              <a:rPr lang="en-US" sz="2000" dirty="0" err="1"/>
              <a:t>ms</a:t>
            </a:r>
            <a:endParaRPr lang="en-US" sz="2000" dirty="0"/>
          </a:p>
          <a:p>
            <a:pPr lvl="1"/>
            <a:r>
              <a:rPr lang="en-US" sz="2000" dirty="0"/>
              <a:t>SD = 104.2 </a:t>
            </a:r>
            <a:r>
              <a:rPr lang="en-US" sz="2000" dirty="0" err="1"/>
              <a:t>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468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0171A0-3960-04C0-5783-7857754A1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State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attentive</a:t>
            </a:r>
            <a:r>
              <a:rPr lang="de-DE" sz="2400" dirty="0"/>
              <a:t> </a:t>
            </a:r>
            <a:r>
              <a:rPr lang="de-DE" sz="2400" dirty="0" err="1"/>
              <a:t>immobility</a:t>
            </a:r>
            <a:r>
              <a:rPr lang="de-DE" sz="2400" dirty="0"/>
              <a:t>:</a:t>
            </a:r>
          </a:p>
          <a:p>
            <a:pPr lvl="1"/>
            <a:r>
              <a:rPr lang="de-DE" sz="2000" dirty="0"/>
              <a:t>Heart rate, </a:t>
            </a:r>
            <a:r>
              <a:rPr lang="de-DE" sz="2000" dirty="0" err="1"/>
              <a:t>alpha</a:t>
            </a:r>
            <a:r>
              <a:rPr lang="de-DE" sz="2000" dirty="0"/>
              <a:t>, </a:t>
            </a:r>
            <a:r>
              <a:rPr lang="de-DE" sz="2000" dirty="0" err="1"/>
              <a:t>pupil</a:t>
            </a:r>
            <a:r>
              <a:rPr lang="de-DE" sz="2000" dirty="0"/>
              <a:t> </a:t>
            </a:r>
            <a:r>
              <a:rPr lang="de-DE" sz="2000" dirty="0" err="1"/>
              <a:t>dilation</a:t>
            </a:r>
            <a:r>
              <a:rPr lang="de-DE" sz="2000" dirty="0"/>
              <a:t>, </a:t>
            </a:r>
            <a:r>
              <a:rPr lang="de-DE" sz="2000" dirty="0" err="1"/>
              <a:t>gaze</a:t>
            </a:r>
            <a:r>
              <a:rPr lang="de-DE" sz="2000" dirty="0"/>
              <a:t> </a:t>
            </a:r>
            <a:r>
              <a:rPr lang="de-DE" sz="2000" dirty="0" err="1"/>
              <a:t>behavior</a:t>
            </a:r>
            <a:endParaRPr lang="de-DE" sz="2000" dirty="0"/>
          </a:p>
          <a:p>
            <a:pPr lvl="1"/>
            <a:r>
              <a:rPr lang="de-DE" sz="2000" dirty="0" err="1"/>
              <a:t>Correlates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response</a:t>
            </a:r>
            <a:r>
              <a:rPr lang="de-DE" sz="2000" dirty="0"/>
              <a:t> </a:t>
            </a:r>
            <a:r>
              <a:rPr lang="de-DE" sz="2000" dirty="0" err="1"/>
              <a:t>times</a:t>
            </a:r>
            <a:endParaRPr lang="de-DE" sz="2000" dirty="0"/>
          </a:p>
          <a:p>
            <a:pPr lvl="1"/>
            <a:endParaRPr lang="de-DE" sz="2000" dirty="0"/>
          </a:p>
          <a:p>
            <a:r>
              <a:rPr lang="de-DE" sz="2400" dirty="0"/>
              <a:t>Memory </a:t>
            </a:r>
            <a:r>
              <a:rPr lang="de-DE" sz="2400" dirty="0" err="1"/>
              <a:t>processes</a:t>
            </a:r>
            <a:r>
              <a:rPr lang="de-DE" sz="2400" dirty="0"/>
              <a:t>:</a:t>
            </a:r>
          </a:p>
          <a:p>
            <a:pPr lvl="1"/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on explicit </a:t>
            </a:r>
            <a:r>
              <a:rPr lang="de-DE" sz="2000" dirty="0" err="1"/>
              <a:t>memory</a:t>
            </a:r>
            <a:r>
              <a:rPr lang="de-DE" sz="2000" dirty="0"/>
              <a:t> </a:t>
            </a:r>
            <a:r>
              <a:rPr lang="de-DE" sz="2000" dirty="0" err="1"/>
              <a:t>recall</a:t>
            </a:r>
            <a:endParaRPr lang="de-DE" sz="2000" dirty="0"/>
          </a:p>
          <a:p>
            <a:pPr lvl="1"/>
            <a:endParaRPr lang="de-DE" sz="2000" dirty="0"/>
          </a:p>
          <a:p>
            <a:r>
              <a:rPr lang="de-DE" sz="2400" dirty="0"/>
              <a:t>Neurophysiological </a:t>
            </a:r>
            <a:r>
              <a:rPr lang="de-DE" sz="2400" dirty="0" err="1"/>
              <a:t>correlates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memory</a:t>
            </a:r>
            <a:r>
              <a:rPr lang="de-DE" sz="2400" dirty="0"/>
              <a:t> </a:t>
            </a:r>
            <a:r>
              <a:rPr lang="de-DE" sz="2400" dirty="0" err="1"/>
              <a:t>encoding</a:t>
            </a:r>
            <a:r>
              <a:rPr lang="de-DE" sz="2400" dirty="0"/>
              <a:t>:</a:t>
            </a:r>
          </a:p>
          <a:p>
            <a:pPr lvl="1"/>
            <a:r>
              <a:rPr lang="de-DE" sz="2000" dirty="0"/>
              <a:t>More </a:t>
            </a:r>
            <a:r>
              <a:rPr lang="de-DE" sz="2000" dirty="0" err="1"/>
              <a:t>visual</a:t>
            </a:r>
            <a:r>
              <a:rPr lang="de-DE" sz="2000" dirty="0"/>
              <a:t> </a:t>
            </a:r>
            <a:r>
              <a:rPr lang="de-DE" sz="2000" dirty="0" err="1"/>
              <a:t>exploration</a:t>
            </a:r>
            <a:endParaRPr lang="de-DE" sz="2000" dirty="0"/>
          </a:p>
          <a:p>
            <a:pPr lvl="1"/>
            <a:r>
              <a:rPr lang="de-DE" sz="2000" dirty="0" err="1"/>
              <a:t>Smaller</a:t>
            </a:r>
            <a:r>
              <a:rPr lang="de-DE" sz="2000" dirty="0"/>
              <a:t> </a:t>
            </a:r>
            <a:r>
              <a:rPr lang="de-DE" sz="2000" dirty="0" err="1"/>
              <a:t>pupil</a:t>
            </a:r>
            <a:r>
              <a:rPr lang="de-DE" sz="2000" dirty="0"/>
              <a:t> </a:t>
            </a:r>
            <a:r>
              <a:rPr lang="de-DE" sz="2000" dirty="0" err="1"/>
              <a:t>dilation</a:t>
            </a:r>
            <a:r>
              <a:rPr lang="de-DE" sz="2000" dirty="0"/>
              <a:t> (</a:t>
            </a:r>
            <a:r>
              <a:rPr lang="de-DE" sz="2000" dirty="0" err="1"/>
              <a:t>less</a:t>
            </a:r>
            <a:r>
              <a:rPr lang="de-DE" sz="2000" dirty="0"/>
              <a:t> </a:t>
            </a:r>
            <a:r>
              <a:rPr lang="de-DE" sz="2000" dirty="0" err="1"/>
              <a:t>arousal</a:t>
            </a:r>
            <a:r>
              <a:rPr lang="de-DE" sz="2000" dirty="0"/>
              <a:t>)</a:t>
            </a:r>
          </a:p>
          <a:p>
            <a:pPr lvl="1"/>
            <a:r>
              <a:rPr lang="de-DE" sz="2000" dirty="0" err="1"/>
              <a:t>Stronger</a:t>
            </a:r>
            <a:r>
              <a:rPr lang="de-DE" sz="2000" dirty="0"/>
              <a:t> </a:t>
            </a:r>
            <a:r>
              <a:rPr lang="de-DE" sz="2000" dirty="0" err="1"/>
              <a:t>alpha</a:t>
            </a:r>
            <a:r>
              <a:rPr lang="de-DE" sz="2000" dirty="0"/>
              <a:t> </a:t>
            </a:r>
            <a:r>
              <a:rPr lang="de-DE" sz="2000" dirty="0" err="1"/>
              <a:t>suppression</a:t>
            </a:r>
            <a:r>
              <a:rPr lang="de-DE" sz="2000" dirty="0"/>
              <a:t> 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D3E0D2-9773-D8F1-EAD4-B642A6AB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57346D-E46F-8B0D-3792-0D8DA280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82D20A5-86BE-980D-0A18-17F1238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5E1DF63-D8F9-C5F7-522F-1D2EE23E7436}"/>
              </a:ext>
            </a:extLst>
          </p:cNvPr>
          <p:cNvCxnSpPr>
            <a:cxnSpLocks/>
          </p:cNvCxnSpPr>
          <p:nvPr/>
        </p:nvCxnSpPr>
        <p:spPr>
          <a:xfrm>
            <a:off x="8610600" y="2582109"/>
            <a:ext cx="382571" cy="443895"/>
          </a:xfrm>
          <a:prstGeom prst="straightConnector1">
            <a:avLst/>
          </a:prstGeom>
          <a:ln cmpd="sng">
            <a:gradFill>
              <a:gsLst>
                <a:gs pos="0">
                  <a:srgbClr val="101214"/>
                </a:gs>
                <a:gs pos="50000">
                  <a:schemeClr val="bg1"/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BD95228-E336-CA1C-9A78-A6EFB426949F}"/>
              </a:ext>
            </a:extLst>
          </p:cNvPr>
          <p:cNvSpPr/>
          <p:nvPr/>
        </p:nvSpPr>
        <p:spPr>
          <a:xfrm>
            <a:off x="7433400" y="1338263"/>
            <a:ext cx="1440000" cy="144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228A84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algn="ctr"/>
            <a:r>
              <a:rPr lang="de-DE" sz="1200" dirty="0"/>
              <a:t>State </a:t>
            </a:r>
            <a:r>
              <a:rPr lang="de-DE" sz="1200" dirty="0" err="1"/>
              <a:t>of</a:t>
            </a:r>
            <a:endParaRPr lang="de-DE" sz="1200" dirty="0"/>
          </a:p>
          <a:p>
            <a:pPr algn="ctr"/>
            <a:r>
              <a:rPr lang="de-DE" sz="1200" b="1" dirty="0" err="1"/>
              <a:t>Attentive</a:t>
            </a:r>
            <a:r>
              <a:rPr lang="de-DE" sz="1200" b="1" dirty="0"/>
              <a:t> </a:t>
            </a:r>
            <a:r>
              <a:rPr lang="de-DE" sz="1200" b="1" dirty="0" err="1"/>
              <a:t>Immobility</a:t>
            </a:r>
            <a:endParaRPr lang="de-DE" sz="1200" b="1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4AB49EF-59F6-956B-78A6-5BB4AB8EA2AF}"/>
              </a:ext>
            </a:extLst>
          </p:cNvPr>
          <p:cNvSpPr/>
          <p:nvPr/>
        </p:nvSpPr>
        <p:spPr>
          <a:xfrm>
            <a:off x="10018200" y="1428263"/>
            <a:ext cx="1260000" cy="126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CFBB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kern="1200" dirty="0"/>
              <a:t>Action </a:t>
            </a:r>
            <a:r>
              <a:rPr lang="de-DE" sz="1200" kern="1200" dirty="0" err="1"/>
              <a:t>Preparation</a:t>
            </a:r>
            <a:endParaRPr lang="de-DE" sz="1200" kern="1200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E2FEC00-301B-D509-F8B1-1CC06BC3B426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8873400" y="2058263"/>
            <a:ext cx="1144800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F33D5CA-60D9-4159-FB15-BB5D75A37BFA}"/>
              </a:ext>
            </a:extLst>
          </p:cNvPr>
          <p:cNvSpPr/>
          <p:nvPr/>
        </p:nvSpPr>
        <p:spPr>
          <a:xfrm>
            <a:off x="8815800" y="2867650"/>
            <a:ext cx="1260000" cy="126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97867D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kern="1200" dirty="0"/>
              <a:t>Memory Encoding</a:t>
            </a:r>
          </a:p>
        </p:txBody>
      </p:sp>
      <p:pic>
        <p:nvPicPr>
          <p:cNvPr id="26" name="Grafik 25" descr="Kopf mit Zahnrädern mit einfarbiger Füllung">
            <a:extLst>
              <a:ext uri="{FF2B5EF4-FFF2-40B4-BE49-F238E27FC236}">
                <a16:creationId xmlns:a16="http://schemas.microsoft.com/office/drawing/2014/main" id="{10CA640F-FBD9-2FD7-4062-34E8C81D7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600" y="4702643"/>
            <a:ext cx="1202400" cy="1202400"/>
          </a:xfrm>
          <a:prstGeom prst="rect">
            <a:avLst/>
          </a:prstGeom>
        </p:spPr>
      </p:pic>
      <p:pic>
        <p:nvPicPr>
          <p:cNvPr id="27" name="Grafik 26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65A61728-D2A2-FFB3-FFF4-A581293774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1807" y="1413645"/>
            <a:ext cx="742795" cy="3726503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605797C-2BC0-F63F-EB7A-B023672384D7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9445800" y="4127650"/>
            <a:ext cx="0" cy="64097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3B131AA2-0FEC-6F3C-2E2F-568260058ED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8153400" y="2778263"/>
            <a:ext cx="925200" cy="2169753"/>
          </a:xfrm>
          <a:prstGeom prst="straightConnector1">
            <a:avLst/>
          </a:prstGeom>
          <a:ln>
            <a:prstDash val="dash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Grafik 35" descr="Ein Bild, das Verkehrsschild, Text, Schrift, Beschilderung enthält.&#10;&#10;KI-generierte Inhalte können fehlerhaft sein.">
            <a:extLst>
              <a:ext uri="{FF2B5EF4-FFF2-40B4-BE49-F238E27FC236}">
                <a16:creationId xmlns:a16="http://schemas.microsoft.com/office/drawing/2014/main" id="{2967ACCC-B8B0-41BC-33BD-4C7BCD0FB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61" t="5510" r="9819" b="43350"/>
          <a:stretch/>
        </p:blipFill>
        <p:spPr>
          <a:xfrm>
            <a:off x="8421859" y="3652194"/>
            <a:ext cx="377482" cy="34664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FF1E8F7-4193-76C7-000B-68E7A548D86E}"/>
              </a:ext>
            </a:extLst>
          </p:cNvPr>
          <p:cNvSpPr/>
          <p:nvPr/>
        </p:nvSpPr>
        <p:spPr>
          <a:xfrm>
            <a:off x="10372023" y="3074761"/>
            <a:ext cx="1328204" cy="492187"/>
          </a:xfrm>
          <a:prstGeom prst="rect">
            <a:avLst/>
          </a:prstGeom>
          <a:solidFill>
            <a:srgbClr val="494E4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Consolidation?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35EDCD-994C-8911-7C4B-EF396F59AE97}"/>
              </a:ext>
            </a:extLst>
          </p:cNvPr>
          <p:cNvSpPr/>
          <p:nvPr/>
        </p:nvSpPr>
        <p:spPr>
          <a:xfrm>
            <a:off x="6817805" y="4692063"/>
            <a:ext cx="1659595" cy="640979"/>
          </a:xfrm>
          <a:prstGeom prst="rect">
            <a:avLst/>
          </a:prstGeom>
          <a:solidFill>
            <a:srgbClr val="494E4E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Opposing mechanisms?</a:t>
            </a:r>
          </a:p>
        </p:txBody>
      </p:sp>
    </p:spTree>
    <p:extLst>
      <p:ext uri="{BB962C8B-B14F-4D97-AF65-F5344CB8AC3E}">
        <p14:creationId xmlns:p14="http://schemas.microsoft.com/office/powerpoint/2010/main" val="12887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9C09C-9138-D82F-0F8D-C76CFC713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64A1B22-651A-8D73-9FE8-48F574542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No “global” state of attentive immobility:</a:t>
            </a:r>
          </a:p>
          <a:p>
            <a:pPr lvl="1"/>
            <a:r>
              <a:rPr lang="en-US" sz="2000" dirty="0"/>
              <a:t>Heightened arousal and increased alpha suppression during the anticipation of threat avoidance </a:t>
            </a:r>
            <a:r>
              <a:rPr lang="en-US" sz="2000" b="1" dirty="0"/>
              <a:t>only</a:t>
            </a:r>
            <a:r>
              <a:rPr lang="en-US" sz="2000" dirty="0"/>
              <a:t> benefit the motor response, but not memory encoding.</a:t>
            </a:r>
          </a:p>
          <a:p>
            <a:pPr lvl="1"/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Arousal-biased competition theory: 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(Mather et al., 2011)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/>
              <a:t>A particular item's </a:t>
            </a:r>
            <a:r>
              <a:rPr lang="en-US" sz="2000" b="1" dirty="0"/>
              <a:t>priority</a:t>
            </a:r>
            <a:r>
              <a:rPr lang="en-US" sz="2000" dirty="0"/>
              <a:t> determines whether arousal will enhance or impair perception of that item. </a:t>
            </a:r>
          </a:p>
          <a:p>
            <a:pPr lvl="1"/>
            <a:r>
              <a:rPr lang="en-US" sz="2000" dirty="0"/>
              <a:t>Arousal improves perception of high priority information and weakens perception of low priority information.</a:t>
            </a:r>
          </a:p>
          <a:p>
            <a:pPr lvl="1"/>
            <a:r>
              <a:rPr lang="en-US" sz="2000" dirty="0"/>
              <a:t>The actual facial identity was not goal relevant in the current design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BEDBEA-02A5-4801-D88B-A4AE96CA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032560-044D-4CF2-1899-4235E6A3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0C23A05-A398-B5CB-380F-43667E2E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1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A243E7-5326-40ED-BDEE-AEC5C805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1C7D546-46AC-45DF-B0C1-317728130939}" type="datetime1">
              <a:rPr lang="de-DE" smtClean="0"/>
              <a:pPr/>
              <a:t>21.10.2025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4E14DD-A56D-4AB3-AC63-84023C18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9BE15A-6AE7-40ED-A263-B1E2525293DD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EF94374-867C-E0E0-852F-80DAEA25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faces</a:t>
            </a:r>
            <a:r>
              <a:rPr lang="de-DE" dirty="0"/>
              <a:t>!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F7D5CFAE-C079-CE24-FD37-B91276F54B97}"/>
              </a:ext>
            </a:extLst>
          </p:cNvPr>
          <p:cNvSpPr txBox="1">
            <a:spLocks/>
          </p:cNvSpPr>
          <p:nvPr/>
        </p:nvSpPr>
        <p:spPr>
          <a:xfrm>
            <a:off x="838200" y="1702066"/>
            <a:ext cx="2506894" cy="568787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3193BAA-3BD2-8FDB-10C5-BB5FD33EDE59}"/>
              </a:ext>
            </a:extLst>
          </p:cNvPr>
          <p:cNvSpPr txBox="1">
            <a:spLocks/>
          </p:cNvSpPr>
          <p:nvPr/>
        </p:nvSpPr>
        <p:spPr>
          <a:xfrm>
            <a:off x="1393031" y="6297225"/>
            <a:ext cx="9405937" cy="70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DE" sz="1200" dirty="0"/>
              <a:t>Yannik Stegmann - University of Würzburg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1200" dirty="0"/>
              <a:t>Mail: </a:t>
            </a:r>
            <a:r>
              <a:rPr lang="de-DE" sz="1200" dirty="0">
                <a:solidFill>
                  <a:srgbClr val="0070C0"/>
                </a:solidFill>
                <a:hlinkClick r:id="rId3"/>
              </a:rPr>
              <a:t>yannik.stegmann@uni-wuerzburg.de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/>
              <a:t>Bluesky</a:t>
            </a:r>
            <a:r>
              <a:rPr lang="de-DE" sz="1200" dirty="0"/>
              <a:t>: @yannikstegmann.bsky.social</a:t>
            </a:r>
            <a:endParaRPr lang="de-DE" sz="1200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24F772-C543-5B28-DFF2-C386D986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632" y="1710813"/>
            <a:ext cx="5247968" cy="39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20E6A88-B2AC-78AA-D81F-8478B34DA9AB}"/>
              </a:ext>
            </a:extLst>
          </p:cNvPr>
          <p:cNvSpPr txBox="1"/>
          <p:nvPr/>
        </p:nvSpPr>
        <p:spPr>
          <a:xfrm>
            <a:off x="174803" y="1931051"/>
            <a:ext cx="30311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University of Würzburg</a:t>
            </a:r>
          </a:p>
          <a:p>
            <a:pPr algn="r"/>
            <a:r>
              <a:rPr lang="en-US" sz="1400" b="1" dirty="0"/>
              <a:t>Department of Psychology I - Experimental Clinical Psychology</a:t>
            </a:r>
          </a:p>
          <a:p>
            <a:pPr algn="r"/>
            <a:endParaRPr lang="en-US" sz="1400" b="1" dirty="0"/>
          </a:p>
          <a:p>
            <a:pPr algn="r"/>
            <a:r>
              <a:rPr lang="en-US" sz="1400" b="1" dirty="0"/>
              <a:t>Prof. Dr. Matthias Gamer</a:t>
            </a:r>
          </a:p>
          <a:p>
            <a:pPr algn="r"/>
            <a:r>
              <a:rPr lang="en-US" sz="1400" dirty="0"/>
              <a:t>Emily Zoe Burlon</a:t>
            </a:r>
          </a:p>
          <a:p>
            <a:pPr algn="r"/>
            <a:r>
              <a:rPr lang="en-US" sz="1400" dirty="0" err="1"/>
              <a:t>Menghuan</a:t>
            </a:r>
            <a:r>
              <a:rPr lang="en-US" sz="1400" dirty="0"/>
              <a:t> Chen</a:t>
            </a:r>
          </a:p>
          <a:p>
            <a:pPr algn="r"/>
            <a:r>
              <a:rPr lang="en-US" sz="1400" dirty="0"/>
              <a:t>Dr. Sabrina Gado</a:t>
            </a:r>
          </a:p>
          <a:p>
            <a:pPr algn="r"/>
            <a:r>
              <a:rPr lang="en-US" sz="1400" dirty="0"/>
              <a:t>Dr. Daniel Gromer</a:t>
            </a:r>
          </a:p>
          <a:p>
            <a:pPr algn="r"/>
            <a:r>
              <a:rPr lang="en-US" sz="1400" dirty="0"/>
              <a:t>Dr. Lea Hildebrandt</a:t>
            </a:r>
          </a:p>
          <a:p>
            <a:pPr algn="r"/>
            <a:r>
              <a:rPr lang="en-US" sz="1400" dirty="0"/>
              <a:t>Dr. Mario Reutter</a:t>
            </a:r>
          </a:p>
          <a:p>
            <a:pPr algn="r"/>
            <a:r>
              <a:rPr lang="en-US" sz="1400" dirty="0"/>
              <a:t>Ebru Ecem Tavacioglu</a:t>
            </a:r>
          </a:p>
          <a:p>
            <a:pPr algn="r"/>
            <a:r>
              <a:rPr lang="en-US" sz="1400" dirty="0"/>
              <a:t>Janna Teigeler</a:t>
            </a:r>
          </a:p>
          <a:p>
            <a:pPr algn="r"/>
            <a:r>
              <a:rPr lang="en-US" sz="1400" dirty="0"/>
              <a:t>Francesco Tortora</a:t>
            </a:r>
          </a:p>
          <a:p>
            <a:pPr algn="r"/>
            <a:r>
              <a:rPr lang="en-US" sz="1400" dirty="0"/>
              <a:t>Linda Wilkin-Krug</a:t>
            </a:r>
          </a:p>
          <a:p>
            <a:pPr algn="r"/>
            <a:endParaRPr lang="en-US" sz="1400" dirty="0"/>
          </a:p>
        </p:txBody>
      </p:sp>
      <p:pic>
        <p:nvPicPr>
          <p:cNvPr id="3" name="Grafik 2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7CF044D0-D85D-EA64-616F-F48F1CD6E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0" y="110758"/>
            <a:ext cx="940872" cy="9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33A01-5036-35DA-11C2-B86B5F61E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D1B6A4-777E-2815-0D9E-3B341E8FD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76" y="1347789"/>
            <a:ext cx="10515600" cy="7644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Defense responses are crucial for survival in dangerous environments!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D7DAC8-AFA6-BD11-45D7-4F4A6085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C69B09-FDBF-78D5-F47D-76136034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(Roelofs et al., 2017; 2022, Nat Rev </a:t>
            </a:r>
            <a:r>
              <a:rPr lang="de-DE" dirty="0" err="1"/>
              <a:t>Neurosci</a:t>
            </a:r>
            <a:r>
              <a:rPr lang="de-DE" dirty="0"/>
              <a:t>)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0361C5-5E01-5FC6-447C-5107B9BD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009AA0-FF7D-38D9-677E-7E800C29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9B884EE-5615-8130-B430-F78336F4EFD0}"/>
              </a:ext>
            </a:extLst>
          </p:cNvPr>
          <p:cNvCxnSpPr>
            <a:cxnSpLocks/>
          </p:cNvCxnSpPr>
          <p:nvPr/>
        </p:nvCxnSpPr>
        <p:spPr>
          <a:xfrm>
            <a:off x="3886200" y="4341281"/>
            <a:ext cx="945151" cy="96334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46197A9-480F-0503-FF95-56DA4418F336}"/>
              </a:ext>
            </a:extLst>
          </p:cNvPr>
          <p:cNvCxnSpPr>
            <a:cxnSpLocks/>
          </p:cNvCxnSpPr>
          <p:nvPr/>
        </p:nvCxnSpPr>
        <p:spPr>
          <a:xfrm flipV="1">
            <a:off x="3859109" y="2908748"/>
            <a:ext cx="914191" cy="879517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F8AC9DC-FF06-5151-4EEA-0196BDDF7539}"/>
              </a:ext>
            </a:extLst>
          </p:cNvPr>
          <p:cNvCxnSpPr>
            <a:cxnSpLocks/>
          </p:cNvCxnSpPr>
          <p:nvPr/>
        </p:nvCxnSpPr>
        <p:spPr>
          <a:xfrm flipH="1">
            <a:off x="2580487" y="4455581"/>
            <a:ext cx="479477" cy="50600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591647D-F90B-8AF0-4846-C409C85D9B03}"/>
              </a:ext>
            </a:extLst>
          </p:cNvPr>
          <p:cNvCxnSpPr>
            <a:cxnSpLocks/>
          </p:cNvCxnSpPr>
          <p:nvPr/>
        </p:nvCxnSpPr>
        <p:spPr>
          <a:xfrm>
            <a:off x="2286000" y="3089717"/>
            <a:ext cx="916053" cy="814549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CF59EC5-8DA1-4485-DA0C-12F332CFEC2F}"/>
              </a:ext>
            </a:extLst>
          </p:cNvPr>
          <p:cNvSpPr/>
          <p:nvPr/>
        </p:nvSpPr>
        <p:spPr>
          <a:xfrm>
            <a:off x="4087392" y="4466048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9DA5A5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Orienting</a:t>
            </a:r>
            <a:r>
              <a:rPr lang="de-DE" sz="1600" kern="1200" dirty="0"/>
              <a:t>: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Enhanced </a:t>
            </a:r>
            <a:r>
              <a:rPr lang="de-DE" sz="1600" kern="1200" dirty="0" err="1"/>
              <a:t>sensory</a:t>
            </a:r>
            <a:r>
              <a:rPr lang="de-DE" sz="1600" kern="1200" dirty="0"/>
              <a:t> </a:t>
            </a:r>
            <a:r>
              <a:rPr lang="de-DE" sz="1600" kern="1200" dirty="0" err="1"/>
              <a:t>intake</a:t>
            </a:r>
            <a:endParaRPr lang="de-DE" sz="1600" kern="1200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197F434C-216F-FF89-ED76-3C28064CB359}"/>
              </a:ext>
            </a:extLst>
          </p:cNvPr>
          <p:cNvSpPr/>
          <p:nvPr/>
        </p:nvSpPr>
        <p:spPr>
          <a:xfrm>
            <a:off x="4087392" y="2028075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B9DCD8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Planning</a:t>
            </a:r>
            <a:r>
              <a:rPr lang="de-DE" sz="1600" kern="1200" dirty="0"/>
              <a:t>: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Risk </a:t>
            </a:r>
            <a:r>
              <a:rPr lang="de-DE" sz="1600" kern="1200" dirty="0" err="1"/>
              <a:t>assessment</a:t>
            </a:r>
            <a:r>
              <a:rPr lang="de-DE" sz="1600" kern="1200" dirty="0"/>
              <a:t> 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8C927D4-B3E2-C54E-B512-4818C00D9925}"/>
              </a:ext>
            </a:extLst>
          </p:cNvPr>
          <p:cNvSpPr/>
          <p:nvPr/>
        </p:nvSpPr>
        <p:spPr>
          <a:xfrm>
            <a:off x="1328511" y="2028075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75C6C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Immobility</a:t>
            </a:r>
            <a:r>
              <a:rPr lang="de-DE" sz="1600" kern="1200" dirty="0"/>
              <a:t>: 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Reduced</a:t>
            </a:r>
            <a:r>
              <a:rPr lang="de-DE" sz="1600" kern="1200" dirty="0"/>
              <a:t> </a:t>
            </a:r>
            <a:r>
              <a:rPr lang="de-DE" sz="1600" dirty="0" err="1"/>
              <a:t>v</a:t>
            </a:r>
            <a:r>
              <a:rPr lang="de-DE" sz="1600" kern="1200" dirty="0" err="1"/>
              <a:t>isibility</a:t>
            </a:r>
            <a:endParaRPr lang="de-DE" sz="1600" kern="1200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9538CAF9-0D1D-5895-8F96-7D00B6C2EB07}"/>
              </a:ext>
            </a:extLst>
          </p:cNvPr>
          <p:cNvSpPr/>
          <p:nvPr/>
        </p:nvSpPr>
        <p:spPr>
          <a:xfrm>
            <a:off x="1328511" y="4466048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CFBB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Cardiac</a:t>
            </a:r>
            <a:r>
              <a:rPr lang="de-DE" sz="1600" kern="1200" dirty="0"/>
              <a:t> </a:t>
            </a:r>
            <a:r>
              <a:rPr lang="en-US" sz="1600" kern="1200" dirty="0"/>
              <a:t>deceleration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96A22CA4-FF98-99AC-C03E-1C1415633887}"/>
              </a:ext>
            </a:extLst>
          </p:cNvPr>
          <p:cNvSpPr/>
          <p:nvPr/>
        </p:nvSpPr>
        <p:spPr>
          <a:xfrm>
            <a:off x="2707952" y="3247062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97867D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494" tIns="180494" rIns="180494" bIns="18049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b="1" kern="1200" dirty="0"/>
              <a:t>Freezing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A3F513D-468A-D35F-758F-5D144BBE3303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2138511" y="3648075"/>
            <a:ext cx="0" cy="81797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D5BEFA8-8694-347B-6D02-B12ADA14FA1E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>
            <a:off x="4897392" y="3648075"/>
            <a:ext cx="0" cy="81797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AC484C9-226F-07BF-9E47-C0BD7FEA7730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2948511" y="2838075"/>
            <a:ext cx="1138881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0145CE8-6188-8648-29C7-9C13377BA889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>
            <a:off x="2948511" y="5276048"/>
            <a:ext cx="1138881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4AFCEDC9-C99F-3612-E0F2-E88984077C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1807" y="1413645"/>
            <a:ext cx="742795" cy="3726503"/>
          </a:xfrm>
          <a:prstGeom prst="rect">
            <a:avLst/>
          </a:prstGeom>
        </p:spPr>
      </p:pic>
      <p:sp>
        <p:nvSpPr>
          <p:cNvPr id="24" name="Geschweifte Klammer rechts 23">
            <a:extLst>
              <a:ext uri="{FF2B5EF4-FFF2-40B4-BE49-F238E27FC236}">
                <a16:creationId xmlns:a16="http://schemas.microsoft.com/office/drawing/2014/main" id="{D78A426F-612D-0AB6-0B99-07EBB794E1F6}"/>
              </a:ext>
            </a:extLst>
          </p:cNvPr>
          <p:cNvSpPr/>
          <p:nvPr/>
        </p:nvSpPr>
        <p:spPr>
          <a:xfrm>
            <a:off x="5740465" y="2028075"/>
            <a:ext cx="524974" cy="4057973"/>
          </a:xfrm>
          <a:prstGeom prst="rightBrace">
            <a:avLst>
              <a:gd name="adj1" fmla="val 40249"/>
              <a:gd name="adj2" fmla="val 50241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BEDA139E-4E77-C305-F766-20940D56D4B3}"/>
              </a:ext>
            </a:extLst>
          </p:cNvPr>
          <p:cNvSpPr/>
          <p:nvPr/>
        </p:nvSpPr>
        <p:spPr>
          <a:xfrm>
            <a:off x="6401147" y="2986391"/>
            <a:ext cx="2160000" cy="216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228A84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algn="ctr"/>
            <a:r>
              <a:rPr lang="de-DE" sz="1600"/>
              <a:t>State of</a:t>
            </a:r>
          </a:p>
          <a:p>
            <a:pPr algn="ctr"/>
            <a:r>
              <a:rPr lang="de-DE" sz="1600" b="1"/>
              <a:t>Attentive Immobility</a:t>
            </a:r>
            <a:endParaRPr lang="de-DE" sz="1600" b="1" dirty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59AF4BFC-C937-FB30-B1AD-C2900AE31E4B}"/>
              </a:ext>
            </a:extLst>
          </p:cNvPr>
          <p:cNvSpPr/>
          <p:nvPr/>
        </p:nvSpPr>
        <p:spPr>
          <a:xfrm>
            <a:off x="9388639" y="2168265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CFBB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Action </a:t>
            </a:r>
            <a:r>
              <a:rPr lang="de-DE" sz="1600" kern="1200" dirty="0" err="1"/>
              <a:t>Preparation</a:t>
            </a:r>
            <a:endParaRPr lang="de-DE" sz="1600" kern="1200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7D3201F-6C54-8981-F99B-7A055849415E}"/>
              </a:ext>
            </a:extLst>
          </p:cNvPr>
          <p:cNvCxnSpPr>
            <a:cxnSpLocks/>
          </p:cNvCxnSpPr>
          <p:nvPr/>
        </p:nvCxnSpPr>
        <p:spPr>
          <a:xfrm flipV="1">
            <a:off x="8405812" y="3089717"/>
            <a:ext cx="982827" cy="43887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Grafik 42" descr="Ein Bild, das Symbol, Design enthält.&#10;&#10;KI-generierte Inhalte können fehlerhaft sein.">
            <a:extLst>
              <a:ext uri="{FF2B5EF4-FFF2-40B4-BE49-F238E27FC236}">
                <a16:creationId xmlns:a16="http://schemas.microsoft.com/office/drawing/2014/main" id="{B5A4EF0B-4826-BB6C-D24E-952DB0831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7020">
            <a:off x="10613858" y="1838111"/>
            <a:ext cx="1112157" cy="9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57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1E5E2-4879-05E9-6D38-B9806FF75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in Bild, das Diagramm, Text, Karte enthält.&#10;&#10;Automatisch generierte Beschreibung">
            <a:extLst>
              <a:ext uri="{FF2B5EF4-FFF2-40B4-BE49-F238E27FC236}">
                <a16:creationId xmlns:a16="http://schemas.microsoft.com/office/drawing/2014/main" id="{C8182F20-F70D-354A-4992-3A3399B71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7120" y="4574996"/>
            <a:ext cx="1620000" cy="14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Ein Bild, das Diagramm, Text, Karte enthält.&#10;&#10;Automatisch generierte Beschreibung">
            <a:extLst>
              <a:ext uri="{FF2B5EF4-FFF2-40B4-BE49-F238E27FC236}">
                <a16:creationId xmlns:a16="http://schemas.microsoft.com/office/drawing/2014/main" id="{71AC09B6-6541-3A16-6496-BE2ECE1C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9645" y="4574996"/>
            <a:ext cx="1620000" cy="14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Ein Bild, das Diagramm, Text, Karte enthält.&#10;&#10;Automatisch generierte Beschreibung">
            <a:extLst>
              <a:ext uri="{FF2B5EF4-FFF2-40B4-BE49-F238E27FC236}">
                <a16:creationId xmlns:a16="http://schemas.microsoft.com/office/drawing/2014/main" id="{05A1925B-B16B-D023-8E55-6269EEE5E1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4058" y="4589877"/>
            <a:ext cx="1620000" cy="14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16392FE-1FA1-5924-18E2-3FCDA5F3E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Passive vs. </a:t>
            </a:r>
            <a:r>
              <a:rPr lang="de-DE" sz="2400" dirty="0" err="1"/>
              <a:t>active</a:t>
            </a:r>
            <a:r>
              <a:rPr lang="de-DE" sz="2400" dirty="0"/>
              <a:t> </a:t>
            </a:r>
            <a:r>
              <a:rPr lang="de-DE" sz="2400" dirty="0" err="1"/>
              <a:t>threat</a:t>
            </a:r>
            <a:r>
              <a:rPr lang="de-DE" sz="2400" dirty="0"/>
              <a:t> </a:t>
            </a:r>
            <a:r>
              <a:rPr lang="de-DE" sz="2400" dirty="0" err="1"/>
              <a:t>anticipation</a:t>
            </a:r>
            <a:r>
              <a:rPr lang="de-DE" sz="2400" dirty="0"/>
              <a:t>: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42D334-C4CE-E5E9-2AD0-81F40C25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(Stegmann et al., 2024, JNS)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F95456-3B79-705F-4D8F-46FA7C8A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41E3D11-B7A4-C80D-8E64-3006603B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Attentive</a:t>
            </a:r>
            <a:r>
              <a:rPr lang="de-DE" dirty="0"/>
              <a:t> </a:t>
            </a:r>
            <a:r>
              <a:rPr lang="de-DE" dirty="0" err="1"/>
              <a:t>Immobility</a:t>
            </a:r>
            <a:r>
              <a:rPr lang="de-DE" dirty="0"/>
              <a:t> in </a:t>
            </a:r>
            <a:r>
              <a:rPr lang="de-DE" dirty="0" err="1"/>
              <a:t>Humans</a:t>
            </a:r>
            <a:endParaRPr lang="de-DE" dirty="0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F38BE648-471A-DC73-65D9-09901803C6A0}"/>
              </a:ext>
            </a:extLst>
          </p:cNvPr>
          <p:cNvSpPr txBox="1">
            <a:spLocks/>
          </p:cNvSpPr>
          <p:nvPr/>
        </p:nvSpPr>
        <p:spPr>
          <a:xfrm>
            <a:off x="934449" y="4196618"/>
            <a:ext cx="3776050" cy="63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10"/>
              </a:spcAft>
              <a:defRPr/>
            </a:pPr>
            <a:r>
              <a:rPr lang="en-US" sz="1600" dirty="0">
                <a:latin typeface="Segoe UI (Textkörper)"/>
                <a:cs typeface="Arial" panose="020B0604020202020204" pitchFamily="34" charset="0"/>
              </a:rPr>
              <a:t>n = 101 healthy participants</a:t>
            </a:r>
          </a:p>
        </p:txBody>
      </p:sp>
      <p:pic>
        <p:nvPicPr>
          <p:cNvPr id="14" name="Grafik 13" descr="Ein Bild, das Screenshot, Text, Design enthält.&#10;&#10;KI-generierte Inhalte können fehlerhaft sein.">
            <a:extLst>
              <a:ext uri="{FF2B5EF4-FFF2-40B4-BE49-F238E27FC236}">
                <a16:creationId xmlns:a16="http://schemas.microsoft.com/office/drawing/2014/main" id="{36499322-664E-FC2A-D1AA-DF01EA5A86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66" y="1933408"/>
            <a:ext cx="5145486" cy="2263210"/>
          </a:xfrm>
          <a:prstGeom prst="rect">
            <a:avLst/>
          </a:prstGeom>
        </p:spPr>
      </p:pic>
      <p:pic>
        <p:nvPicPr>
          <p:cNvPr id="7" name="Picture 5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AC942039-9701-D4E7-4470-5A9CDED667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448" y="4614346"/>
            <a:ext cx="1620000" cy="149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Auge mit einfarbiger Füllung">
            <a:extLst>
              <a:ext uri="{FF2B5EF4-FFF2-40B4-BE49-F238E27FC236}">
                <a16:creationId xmlns:a16="http://schemas.microsoft.com/office/drawing/2014/main" id="{11EA953F-7AF9-4CB9-94A8-BBBB794E24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6101" y="4468964"/>
            <a:ext cx="360000" cy="360000"/>
          </a:xfrm>
          <a:prstGeom prst="rect">
            <a:avLst/>
          </a:prstGeom>
        </p:spPr>
      </p:pic>
      <p:pic>
        <p:nvPicPr>
          <p:cNvPr id="13" name="Grafik 12" descr="Herz, pulsierend mit einfarbiger Füllung">
            <a:extLst>
              <a:ext uri="{FF2B5EF4-FFF2-40B4-BE49-F238E27FC236}">
                <a16:creationId xmlns:a16="http://schemas.microsoft.com/office/drawing/2014/main" id="{7B7A3BBD-583A-CF14-8AA2-AB73845C93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37696" y="4468964"/>
            <a:ext cx="360000" cy="360000"/>
          </a:xfrm>
          <a:prstGeom prst="rect">
            <a:avLst/>
          </a:prstGeom>
        </p:spPr>
      </p:pic>
      <p:pic>
        <p:nvPicPr>
          <p:cNvPr id="17" name="Grafik 16" descr="Erhobene Hand mit einfarbiger Füllung">
            <a:extLst>
              <a:ext uri="{FF2B5EF4-FFF2-40B4-BE49-F238E27FC236}">
                <a16:creationId xmlns:a16="http://schemas.microsoft.com/office/drawing/2014/main" id="{265A8117-0A4A-BD1F-F09A-989A5E2916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96619" y="4434346"/>
            <a:ext cx="360000" cy="360000"/>
          </a:xfrm>
          <a:prstGeom prst="rect">
            <a:avLst/>
          </a:prstGeom>
        </p:spPr>
      </p:pic>
      <p:pic>
        <p:nvPicPr>
          <p:cNvPr id="16" name="Picture 41">
            <a:extLst>
              <a:ext uri="{FF2B5EF4-FFF2-40B4-BE49-F238E27FC236}">
                <a16:creationId xmlns:a16="http://schemas.microsoft.com/office/drawing/2014/main" id="{021162AB-A428-D400-12DC-649E00A555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6919" y="1559471"/>
            <a:ext cx="2628746" cy="4535034"/>
          </a:xfrm>
          <a:prstGeom prst="rect">
            <a:avLst/>
          </a:prstGeom>
          <a:noFill/>
        </p:spPr>
      </p:pic>
      <p:pic>
        <p:nvPicPr>
          <p:cNvPr id="19" name="Picture 41">
            <a:extLst>
              <a:ext uri="{FF2B5EF4-FFF2-40B4-BE49-F238E27FC236}">
                <a16:creationId xmlns:a16="http://schemas.microsoft.com/office/drawing/2014/main" id="{BE052B4F-C827-095B-0FF5-E582D3FC6C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8"/>
          <a:stretch/>
        </p:blipFill>
        <p:spPr bwMode="auto">
          <a:xfrm>
            <a:off x="10169262" y="1517650"/>
            <a:ext cx="792186" cy="4435475"/>
          </a:xfrm>
          <a:prstGeom prst="rect">
            <a:avLst/>
          </a:prstGeom>
          <a:noFill/>
        </p:spPr>
      </p:pic>
      <p:pic>
        <p:nvPicPr>
          <p:cNvPr id="22" name="Grafik 21" descr="Gehirn im Kopf mit einfarbiger Füllung">
            <a:extLst>
              <a:ext uri="{FF2B5EF4-FFF2-40B4-BE49-F238E27FC236}">
                <a16:creationId xmlns:a16="http://schemas.microsoft.com/office/drawing/2014/main" id="{E0B5E7B5-BA9A-9462-C787-AF316E3226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29882" y="1380084"/>
            <a:ext cx="695570" cy="695570"/>
          </a:xfrm>
          <a:prstGeom prst="rect">
            <a:avLst/>
          </a:prstGeom>
        </p:spPr>
      </p:pic>
      <p:pic>
        <p:nvPicPr>
          <p:cNvPr id="21" name="Grafik 20" descr="Augen Silhouette">
            <a:extLst>
              <a:ext uri="{FF2B5EF4-FFF2-40B4-BE49-F238E27FC236}">
                <a16:creationId xmlns:a16="http://schemas.microsoft.com/office/drawing/2014/main" id="{7446B5BA-115D-19CB-2C78-8854C4C449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9689" y="4399169"/>
            <a:ext cx="526530" cy="526530"/>
          </a:xfrm>
          <a:prstGeom prst="rect">
            <a:avLst/>
          </a:prstGeom>
        </p:spPr>
      </p:pic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05291FA4-94DC-039D-F4A8-3E18BE41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 dirty="0"/>
          </a:p>
        </p:txBody>
      </p:sp>
      <p:pic>
        <p:nvPicPr>
          <p:cNvPr id="18" name="Grafik 17" descr="Ein Bild, das Muster, Grafiken, Pixel, Design enthält.&#10;&#10;KI-generierte Inhalte können fehlerhaft sein.">
            <a:extLst>
              <a:ext uri="{FF2B5EF4-FFF2-40B4-BE49-F238E27FC236}">
                <a16:creationId xmlns:a16="http://schemas.microsoft.com/office/drawing/2014/main" id="{10B16ECC-F053-4B12-1E2C-801E61472BA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44" y="166273"/>
            <a:ext cx="872109" cy="872109"/>
          </a:xfrm>
          <a:prstGeom prst="rect">
            <a:avLst/>
          </a:prstGeom>
        </p:spPr>
      </p:pic>
      <p:cxnSp>
        <p:nvCxnSpPr>
          <p:cNvPr id="23" name="Verbinder: gekrümmt 22">
            <a:extLst>
              <a:ext uri="{FF2B5EF4-FFF2-40B4-BE49-F238E27FC236}">
                <a16:creationId xmlns:a16="http://schemas.microsoft.com/office/drawing/2014/main" id="{078DC761-D92D-2E32-EAA2-A4EA6D33C35D}"/>
              </a:ext>
            </a:extLst>
          </p:cNvPr>
          <p:cNvCxnSpPr>
            <a:cxnSpLocks/>
          </p:cNvCxnSpPr>
          <p:nvPr/>
        </p:nvCxnSpPr>
        <p:spPr>
          <a:xfrm rot="10800000">
            <a:off x="1170696" y="458295"/>
            <a:ext cx="411046" cy="3435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ußzeilenplatzhalter 3">
            <a:extLst>
              <a:ext uri="{FF2B5EF4-FFF2-40B4-BE49-F238E27FC236}">
                <a16:creationId xmlns:a16="http://schemas.microsoft.com/office/drawing/2014/main" id="{48FC41C3-943A-ED94-689C-0A5727E9E2FA}"/>
              </a:ext>
            </a:extLst>
          </p:cNvPr>
          <p:cNvSpPr txBox="1">
            <a:spLocks/>
          </p:cNvSpPr>
          <p:nvPr/>
        </p:nvSpPr>
        <p:spPr>
          <a:xfrm>
            <a:off x="-210787" y="7475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535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91E57-B7B6-C7AB-BE01-B864CAFB1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0489BA9-30FF-E3AC-D804-264847D1A5F2}"/>
              </a:ext>
            </a:extLst>
          </p:cNvPr>
          <p:cNvCxnSpPr>
            <a:cxnSpLocks/>
          </p:cNvCxnSpPr>
          <p:nvPr/>
        </p:nvCxnSpPr>
        <p:spPr>
          <a:xfrm>
            <a:off x="8334375" y="4552950"/>
            <a:ext cx="1054264" cy="40863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96C645-1D22-BA65-B8C8-36D06CAD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 err="1"/>
              <a:t>Does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state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attentive</a:t>
            </a:r>
            <a:r>
              <a:rPr lang="de-DE" sz="2400" dirty="0"/>
              <a:t> </a:t>
            </a:r>
            <a:r>
              <a:rPr lang="de-DE" sz="2400" dirty="0" err="1"/>
              <a:t>immobility</a:t>
            </a:r>
            <a:r>
              <a:rPr lang="de-DE" sz="2400" dirty="0"/>
              <a:t> </a:t>
            </a:r>
            <a:r>
              <a:rPr lang="de-DE" sz="2400" dirty="0" err="1"/>
              <a:t>facilitate</a:t>
            </a:r>
            <a:r>
              <a:rPr lang="de-DE" sz="2400" dirty="0"/>
              <a:t> </a:t>
            </a:r>
            <a:r>
              <a:rPr lang="de-DE" sz="2400" dirty="0" err="1"/>
              <a:t>memory</a:t>
            </a:r>
            <a:r>
              <a:rPr lang="de-DE" sz="2400" dirty="0"/>
              <a:t> </a:t>
            </a:r>
            <a:r>
              <a:rPr lang="de-DE" sz="2400" dirty="0" err="1"/>
              <a:t>encoding</a:t>
            </a:r>
            <a:r>
              <a:rPr lang="de-DE" sz="2400" dirty="0"/>
              <a:t>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A6E4DA-7785-7AF1-A192-BBDA34C8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8D1657-2866-12EE-5F38-E1829125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A621AB7-87E4-E415-271F-7F461480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348FF68-D6B8-3C86-22BE-FB89A925DD82}"/>
              </a:ext>
            </a:extLst>
          </p:cNvPr>
          <p:cNvCxnSpPr>
            <a:cxnSpLocks/>
          </p:cNvCxnSpPr>
          <p:nvPr/>
        </p:nvCxnSpPr>
        <p:spPr>
          <a:xfrm>
            <a:off x="3886200" y="4341281"/>
            <a:ext cx="945151" cy="96334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77AD532-CB29-CAA5-02F4-B9D2EA3F502E}"/>
              </a:ext>
            </a:extLst>
          </p:cNvPr>
          <p:cNvCxnSpPr>
            <a:cxnSpLocks/>
          </p:cNvCxnSpPr>
          <p:nvPr/>
        </p:nvCxnSpPr>
        <p:spPr>
          <a:xfrm flipV="1">
            <a:off x="3859109" y="2908748"/>
            <a:ext cx="914191" cy="879517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FDDCE8A-F433-0425-5635-86004B5F28E9}"/>
              </a:ext>
            </a:extLst>
          </p:cNvPr>
          <p:cNvCxnSpPr>
            <a:cxnSpLocks/>
          </p:cNvCxnSpPr>
          <p:nvPr/>
        </p:nvCxnSpPr>
        <p:spPr>
          <a:xfrm flipH="1">
            <a:off x="2580487" y="4455581"/>
            <a:ext cx="479477" cy="50600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FAEC92B-339B-F107-96E6-1D4473F63092}"/>
              </a:ext>
            </a:extLst>
          </p:cNvPr>
          <p:cNvCxnSpPr>
            <a:cxnSpLocks/>
          </p:cNvCxnSpPr>
          <p:nvPr/>
        </p:nvCxnSpPr>
        <p:spPr>
          <a:xfrm>
            <a:off x="2286000" y="3089717"/>
            <a:ext cx="916053" cy="814549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D5257B1-5C4D-A2D1-4283-4B44B4236408}"/>
              </a:ext>
            </a:extLst>
          </p:cNvPr>
          <p:cNvSpPr/>
          <p:nvPr/>
        </p:nvSpPr>
        <p:spPr>
          <a:xfrm>
            <a:off x="4087392" y="4466048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9DA5A5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Orienting</a:t>
            </a:r>
            <a:r>
              <a:rPr lang="de-DE" sz="1600" kern="1200" dirty="0"/>
              <a:t>: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Enhanced </a:t>
            </a:r>
            <a:r>
              <a:rPr lang="de-DE" sz="1600" kern="1200" dirty="0" err="1"/>
              <a:t>sensory</a:t>
            </a:r>
            <a:r>
              <a:rPr lang="de-DE" sz="1600" kern="1200" dirty="0"/>
              <a:t> </a:t>
            </a:r>
            <a:r>
              <a:rPr lang="de-DE" sz="1600" kern="1200" dirty="0" err="1"/>
              <a:t>intake</a:t>
            </a:r>
            <a:endParaRPr lang="de-DE" sz="1600" kern="1200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A7BA32D1-AFEA-141B-2275-8B167F7A27D4}"/>
              </a:ext>
            </a:extLst>
          </p:cNvPr>
          <p:cNvSpPr/>
          <p:nvPr/>
        </p:nvSpPr>
        <p:spPr>
          <a:xfrm>
            <a:off x="4087392" y="2028075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B9DCD8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Planning</a:t>
            </a:r>
            <a:r>
              <a:rPr lang="de-DE" sz="1600" kern="1200" dirty="0"/>
              <a:t>: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Risk </a:t>
            </a:r>
            <a:r>
              <a:rPr lang="de-DE" sz="1600" kern="1200" dirty="0" err="1"/>
              <a:t>assessment</a:t>
            </a:r>
            <a:r>
              <a:rPr lang="de-DE" sz="1600" kern="1200" dirty="0"/>
              <a:t> 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3E7DBD2-CF71-E978-E27C-E62419821650}"/>
              </a:ext>
            </a:extLst>
          </p:cNvPr>
          <p:cNvSpPr/>
          <p:nvPr/>
        </p:nvSpPr>
        <p:spPr>
          <a:xfrm>
            <a:off x="1328511" y="2028075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75C6C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Immobility</a:t>
            </a:r>
            <a:r>
              <a:rPr lang="de-DE" sz="1600" kern="1200" dirty="0"/>
              <a:t>: 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Reduced</a:t>
            </a:r>
            <a:r>
              <a:rPr lang="de-DE" sz="1600" kern="1200" dirty="0"/>
              <a:t> </a:t>
            </a:r>
            <a:r>
              <a:rPr lang="de-DE" sz="1600" dirty="0" err="1"/>
              <a:t>v</a:t>
            </a:r>
            <a:r>
              <a:rPr lang="de-DE" sz="1600" kern="1200" dirty="0" err="1"/>
              <a:t>isibility</a:t>
            </a:r>
            <a:endParaRPr lang="de-DE" sz="1600" kern="1200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4D47B81-A425-30AA-4374-61774B1DAC4D}"/>
              </a:ext>
            </a:extLst>
          </p:cNvPr>
          <p:cNvSpPr/>
          <p:nvPr/>
        </p:nvSpPr>
        <p:spPr>
          <a:xfrm>
            <a:off x="1328511" y="4466048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CFBB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/>
              <a:t>Cardiac</a:t>
            </a:r>
            <a:r>
              <a:rPr lang="de-DE" sz="1600" kern="1200" dirty="0"/>
              <a:t> </a:t>
            </a:r>
            <a:r>
              <a:rPr lang="en-US" sz="1600" kern="1200" dirty="0"/>
              <a:t>deceleration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A1D3847A-30A1-A108-FF60-BDB76CB6BC67}"/>
              </a:ext>
            </a:extLst>
          </p:cNvPr>
          <p:cNvSpPr/>
          <p:nvPr/>
        </p:nvSpPr>
        <p:spPr>
          <a:xfrm>
            <a:off x="2707952" y="3247062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97867D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494" tIns="180494" rIns="180494" bIns="18049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b="1" kern="1200" dirty="0"/>
              <a:t>Freezing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0443A8B-09D7-1BB9-00E9-79119903F461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2138511" y="3648075"/>
            <a:ext cx="0" cy="81797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BB1F805D-9B19-77A9-3EEB-111CCA0C28C5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>
            <a:off x="4897392" y="3648075"/>
            <a:ext cx="0" cy="81797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CC874A8-1885-49C7-E707-F23AEF1A267F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2948511" y="2838075"/>
            <a:ext cx="1138881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4696D25-57C3-7C6B-FE2E-C6CD1FAA8488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>
            <a:off x="2948511" y="5276048"/>
            <a:ext cx="1138881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eschweifte Klammer rechts 19">
            <a:extLst>
              <a:ext uri="{FF2B5EF4-FFF2-40B4-BE49-F238E27FC236}">
                <a16:creationId xmlns:a16="http://schemas.microsoft.com/office/drawing/2014/main" id="{B5A1579B-6D65-5722-A399-BD6872DF8477}"/>
              </a:ext>
            </a:extLst>
          </p:cNvPr>
          <p:cNvSpPr/>
          <p:nvPr/>
        </p:nvSpPr>
        <p:spPr>
          <a:xfrm>
            <a:off x="5740465" y="2028075"/>
            <a:ext cx="524974" cy="4057973"/>
          </a:xfrm>
          <a:prstGeom prst="rightBrace">
            <a:avLst>
              <a:gd name="adj1" fmla="val 40249"/>
              <a:gd name="adj2" fmla="val 50241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9B1009C8-7294-4593-9D12-8B685526CA64}"/>
              </a:ext>
            </a:extLst>
          </p:cNvPr>
          <p:cNvSpPr/>
          <p:nvPr/>
        </p:nvSpPr>
        <p:spPr>
          <a:xfrm>
            <a:off x="6401147" y="2986391"/>
            <a:ext cx="2160000" cy="216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228A84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algn="ctr"/>
            <a:r>
              <a:rPr lang="de-DE" sz="1600"/>
              <a:t>State of</a:t>
            </a:r>
          </a:p>
          <a:p>
            <a:pPr algn="ctr"/>
            <a:r>
              <a:rPr lang="de-DE" sz="1600" b="1"/>
              <a:t>Attentive Immobility</a:t>
            </a:r>
            <a:endParaRPr lang="de-DE" sz="1600" b="1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09D06DB-561C-F9A0-9371-A8CC00469E0D}"/>
              </a:ext>
            </a:extLst>
          </p:cNvPr>
          <p:cNvSpPr/>
          <p:nvPr/>
        </p:nvSpPr>
        <p:spPr>
          <a:xfrm>
            <a:off x="9388639" y="2168265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CFBBA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Action </a:t>
            </a:r>
            <a:r>
              <a:rPr lang="de-DE" sz="1600" kern="1200" dirty="0" err="1"/>
              <a:t>Preparation</a:t>
            </a:r>
            <a:endParaRPr lang="de-DE" sz="1600" kern="1200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E1A789B2-3054-284C-F812-62285879CA64}"/>
              </a:ext>
            </a:extLst>
          </p:cNvPr>
          <p:cNvCxnSpPr>
            <a:cxnSpLocks/>
          </p:cNvCxnSpPr>
          <p:nvPr/>
        </p:nvCxnSpPr>
        <p:spPr>
          <a:xfrm flipV="1">
            <a:off x="8405812" y="3089717"/>
            <a:ext cx="982827" cy="43887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BA4EE74B-929B-3627-E8A7-DC56DE7EAC1D}"/>
              </a:ext>
            </a:extLst>
          </p:cNvPr>
          <p:cNvSpPr/>
          <p:nvPr/>
        </p:nvSpPr>
        <p:spPr>
          <a:xfrm>
            <a:off x="9388639" y="4343376"/>
            <a:ext cx="1620000" cy="1620000"/>
          </a:xfrm>
          <a:custGeom>
            <a:avLst/>
            <a:gdLst>
              <a:gd name="connsiteX0" fmla="*/ 0 w 1163110"/>
              <a:gd name="connsiteY0" fmla="*/ 581555 h 1163110"/>
              <a:gd name="connsiteX1" fmla="*/ 581555 w 1163110"/>
              <a:gd name="connsiteY1" fmla="*/ 0 h 1163110"/>
              <a:gd name="connsiteX2" fmla="*/ 1163110 w 1163110"/>
              <a:gd name="connsiteY2" fmla="*/ 581555 h 1163110"/>
              <a:gd name="connsiteX3" fmla="*/ 581555 w 1163110"/>
              <a:gd name="connsiteY3" fmla="*/ 1163110 h 1163110"/>
              <a:gd name="connsiteX4" fmla="*/ 0 w 1163110"/>
              <a:gd name="connsiteY4" fmla="*/ 581555 h 11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10" h="1163110">
                <a:moveTo>
                  <a:pt x="0" y="581555"/>
                </a:moveTo>
                <a:cubicBezTo>
                  <a:pt x="0" y="260371"/>
                  <a:pt x="260371" y="0"/>
                  <a:pt x="581555" y="0"/>
                </a:cubicBezTo>
                <a:cubicBezTo>
                  <a:pt x="902739" y="0"/>
                  <a:pt x="1163110" y="260371"/>
                  <a:pt x="1163110" y="581555"/>
                </a:cubicBezTo>
                <a:cubicBezTo>
                  <a:pt x="1163110" y="902739"/>
                  <a:pt x="902739" y="1163110"/>
                  <a:pt x="581555" y="1163110"/>
                </a:cubicBezTo>
                <a:cubicBezTo>
                  <a:pt x="260371" y="1163110"/>
                  <a:pt x="0" y="902739"/>
                  <a:pt x="0" y="581555"/>
                </a:cubicBezTo>
                <a:close/>
              </a:path>
            </a:pathLst>
          </a:custGeom>
          <a:solidFill>
            <a:srgbClr val="97867D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319" tIns="177319" rIns="177319" bIns="17731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/>
              <a:t>Memory Encoding</a:t>
            </a:r>
          </a:p>
        </p:txBody>
      </p:sp>
      <p:pic>
        <p:nvPicPr>
          <p:cNvPr id="31" name="Grafik 30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648CFAC5-C7F3-FCE3-E407-80C4826C3E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1807" y="1413645"/>
            <a:ext cx="742795" cy="3726503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1DCB675-39AA-1A3E-86AD-EA644B1C62DF}"/>
              </a:ext>
            </a:extLst>
          </p:cNvPr>
          <p:cNvSpPr txBox="1"/>
          <p:nvPr/>
        </p:nvSpPr>
        <p:spPr>
          <a:xfrm>
            <a:off x="10796893" y="3892289"/>
            <a:ext cx="52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CDDE3DA-D35A-0BE2-0CD3-A5D060EE4894}"/>
              </a:ext>
            </a:extLst>
          </p:cNvPr>
          <p:cNvSpPr txBox="1"/>
          <p:nvPr/>
        </p:nvSpPr>
        <p:spPr>
          <a:xfrm>
            <a:off x="5970442" y="5500344"/>
            <a:ext cx="3582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Hanslmayer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2012; 2014 </a:t>
            </a:r>
          </a:p>
          <a:p>
            <a:pPr lvl="1"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Leimeister et al., 2023</a:t>
            </a:r>
          </a:p>
        </p:txBody>
      </p:sp>
    </p:spTree>
    <p:extLst>
      <p:ext uri="{BB962C8B-B14F-4D97-AF65-F5344CB8AC3E}">
        <p14:creationId xmlns:p14="http://schemas.microsoft.com/office/powerpoint/2010/main" val="13600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DC2E8A-EBF3-80F1-2B52-CCAD380A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899BABF-CFAD-6D8B-7034-F61E7727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Methods </a:t>
            </a:r>
            <a:endParaRPr lang="en-US" dirty="0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A0CDEA5-FE85-9D6F-1CD8-D9C66E20E46A}"/>
              </a:ext>
            </a:extLst>
          </p:cNvPr>
          <p:cNvCxnSpPr>
            <a:cxnSpLocks/>
          </p:cNvCxnSpPr>
          <p:nvPr/>
        </p:nvCxnSpPr>
        <p:spPr>
          <a:xfrm>
            <a:off x="1027651" y="4775647"/>
            <a:ext cx="58146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2500C9C2-D2D8-4D30-C7FC-A91212959DE9}"/>
              </a:ext>
            </a:extLst>
          </p:cNvPr>
          <p:cNvSpPr txBox="1"/>
          <p:nvPr/>
        </p:nvSpPr>
        <p:spPr>
          <a:xfrm>
            <a:off x="1027651" y="4808265"/>
            <a:ext cx="1188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 – 6 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0FD11E7-82D8-1594-CADE-B9CEA4E3884F}"/>
              </a:ext>
            </a:extLst>
          </p:cNvPr>
          <p:cNvSpPr txBox="1"/>
          <p:nvPr/>
        </p:nvSpPr>
        <p:spPr>
          <a:xfrm>
            <a:off x="2537809" y="4808265"/>
            <a:ext cx="1188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 s</a:t>
            </a: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33ED5A8F-6CE9-8E09-E6A4-0C12072C10A7}"/>
              </a:ext>
            </a:extLst>
          </p:cNvPr>
          <p:cNvSpPr/>
          <p:nvPr/>
        </p:nvSpPr>
        <p:spPr>
          <a:xfrm>
            <a:off x="916034" y="2780252"/>
            <a:ext cx="1411591" cy="9410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BCE3F9F5-CC30-BEFA-176A-52879B02BDAB}"/>
              </a:ext>
            </a:extLst>
          </p:cNvPr>
          <p:cNvSpPr/>
          <p:nvPr/>
        </p:nvSpPr>
        <p:spPr>
          <a:xfrm>
            <a:off x="2424419" y="2780252"/>
            <a:ext cx="1411591" cy="9410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A5DF956F-4AFD-10CF-36B2-584A034797BF}"/>
              </a:ext>
            </a:extLst>
          </p:cNvPr>
          <p:cNvSpPr/>
          <p:nvPr/>
        </p:nvSpPr>
        <p:spPr>
          <a:xfrm>
            <a:off x="2424419" y="1785997"/>
            <a:ext cx="1411591" cy="9410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CE59880A-066C-6FCF-846E-F614CA29172D}"/>
              </a:ext>
            </a:extLst>
          </p:cNvPr>
          <p:cNvSpPr/>
          <p:nvPr/>
        </p:nvSpPr>
        <p:spPr>
          <a:xfrm>
            <a:off x="3934427" y="1785997"/>
            <a:ext cx="1411591" cy="9410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D66FC0C0-5B9A-1B57-E2E0-93353FA87E0E}"/>
              </a:ext>
            </a:extLst>
          </p:cNvPr>
          <p:cNvSpPr txBox="1"/>
          <p:nvPr/>
        </p:nvSpPr>
        <p:spPr>
          <a:xfrm>
            <a:off x="1319492" y="2819895"/>
            <a:ext cx="604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4A3C8F6-813C-74D2-563A-BD902936E502}"/>
              </a:ext>
            </a:extLst>
          </p:cNvPr>
          <p:cNvSpPr txBox="1"/>
          <p:nvPr/>
        </p:nvSpPr>
        <p:spPr>
          <a:xfrm>
            <a:off x="2905109" y="2058375"/>
            <a:ext cx="45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64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26BFEEA-5F19-4AAF-682B-DAFECC218BE2}"/>
              </a:ext>
            </a:extLst>
          </p:cNvPr>
          <p:cNvSpPr txBox="1"/>
          <p:nvPr/>
        </p:nvSpPr>
        <p:spPr>
          <a:xfrm>
            <a:off x="2905109" y="3052630"/>
            <a:ext cx="45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6D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C4DB202F-19EF-F7CD-0E1E-BDE9E3F04819}"/>
              </a:ext>
            </a:extLst>
          </p:cNvPr>
          <p:cNvSpPr txBox="1"/>
          <p:nvPr/>
        </p:nvSpPr>
        <p:spPr>
          <a:xfrm>
            <a:off x="4046749" y="4808265"/>
            <a:ext cx="1188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 s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862D4D18-9295-20C9-CDB3-C1C744CFC889}"/>
              </a:ext>
            </a:extLst>
          </p:cNvPr>
          <p:cNvSpPr txBox="1"/>
          <p:nvPr/>
        </p:nvSpPr>
        <p:spPr>
          <a:xfrm>
            <a:off x="5557448" y="4808265"/>
            <a:ext cx="1188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s</a:t>
            </a:r>
          </a:p>
        </p:txBody>
      </p:sp>
      <p:sp>
        <p:nvSpPr>
          <p:cNvPr id="94" name="Rechteck: abgerundete Ecken 93">
            <a:extLst>
              <a:ext uri="{FF2B5EF4-FFF2-40B4-BE49-F238E27FC236}">
                <a16:creationId xmlns:a16="http://schemas.microsoft.com/office/drawing/2014/main" id="{22134682-FE01-D6E5-00C6-98C909E0E01E}"/>
              </a:ext>
            </a:extLst>
          </p:cNvPr>
          <p:cNvSpPr/>
          <p:nvPr/>
        </p:nvSpPr>
        <p:spPr>
          <a:xfrm>
            <a:off x="3934427" y="2780252"/>
            <a:ext cx="1411591" cy="9410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hteck: abgerundete Ecken 102">
            <a:extLst>
              <a:ext uri="{FF2B5EF4-FFF2-40B4-BE49-F238E27FC236}">
                <a16:creationId xmlns:a16="http://schemas.microsoft.com/office/drawing/2014/main" id="{21259E06-3543-F824-E65F-B497E23FC6A3}"/>
              </a:ext>
            </a:extLst>
          </p:cNvPr>
          <p:cNvSpPr/>
          <p:nvPr/>
        </p:nvSpPr>
        <p:spPr>
          <a:xfrm>
            <a:off x="5450434" y="1785997"/>
            <a:ext cx="1411591" cy="9410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hteck: abgerundete Ecken 106">
            <a:extLst>
              <a:ext uri="{FF2B5EF4-FFF2-40B4-BE49-F238E27FC236}">
                <a16:creationId xmlns:a16="http://schemas.microsoft.com/office/drawing/2014/main" id="{F71C63DD-0731-21E8-590F-C7E950BFAB3F}"/>
              </a:ext>
            </a:extLst>
          </p:cNvPr>
          <p:cNvSpPr/>
          <p:nvPr/>
        </p:nvSpPr>
        <p:spPr>
          <a:xfrm>
            <a:off x="5450434" y="2780252"/>
            <a:ext cx="1411591" cy="9410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ihandform: Form 121">
            <a:extLst>
              <a:ext uri="{FF2B5EF4-FFF2-40B4-BE49-F238E27FC236}">
                <a16:creationId xmlns:a16="http://schemas.microsoft.com/office/drawing/2014/main" id="{61E36068-AFF6-C838-94CA-65119C119D27}"/>
              </a:ext>
            </a:extLst>
          </p:cNvPr>
          <p:cNvSpPr/>
          <p:nvPr/>
        </p:nvSpPr>
        <p:spPr>
          <a:xfrm>
            <a:off x="6907791" y="3324126"/>
            <a:ext cx="393857" cy="435801"/>
          </a:xfrm>
          <a:custGeom>
            <a:avLst/>
            <a:gdLst>
              <a:gd name="connsiteX0" fmla="*/ 436941 w 450847"/>
              <a:gd name="connsiteY0" fmla="*/ 389800 h 498860"/>
              <a:gd name="connsiteX1" fmla="*/ 428158 w 450847"/>
              <a:gd name="connsiteY1" fmla="*/ 241214 h 498860"/>
              <a:gd name="connsiteX2" fmla="*/ 379117 w 450847"/>
              <a:gd name="connsiteY2" fmla="*/ 132886 h 498860"/>
              <a:gd name="connsiteX3" fmla="*/ 326417 w 450847"/>
              <a:gd name="connsiteY3" fmla="*/ 113123 h 498860"/>
              <a:gd name="connsiteX4" fmla="*/ 306654 w 450847"/>
              <a:gd name="connsiteY4" fmla="*/ 132154 h 498860"/>
              <a:gd name="connsiteX5" fmla="*/ 305190 w 450847"/>
              <a:gd name="connsiteY5" fmla="*/ 132154 h 498860"/>
              <a:gd name="connsiteX6" fmla="*/ 299335 w 450847"/>
              <a:gd name="connsiteY6" fmla="*/ 122639 h 498860"/>
              <a:gd name="connsiteX7" fmla="*/ 269325 w 450847"/>
              <a:gd name="connsiteY7" fmla="*/ 107268 h 498860"/>
              <a:gd name="connsiteX8" fmla="*/ 231263 w 450847"/>
              <a:gd name="connsiteY8" fmla="*/ 131422 h 498860"/>
              <a:gd name="connsiteX9" fmla="*/ 229799 w 450847"/>
              <a:gd name="connsiteY9" fmla="*/ 131422 h 498860"/>
              <a:gd name="connsiteX10" fmla="*/ 174903 w 450847"/>
              <a:gd name="connsiteY10" fmla="*/ 124834 h 498860"/>
              <a:gd name="connsiteX11" fmla="*/ 161728 w 450847"/>
              <a:gd name="connsiteY11" fmla="*/ 161432 h 498860"/>
              <a:gd name="connsiteX12" fmla="*/ 160996 w 450847"/>
              <a:gd name="connsiteY12" fmla="*/ 161432 h 498860"/>
              <a:gd name="connsiteX13" fmla="*/ 98049 w 450847"/>
              <a:gd name="connsiteY13" fmla="*/ 20898 h 498860"/>
              <a:gd name="connsiteX14" fmla="*/ 54132 w 450847"/>
              <a:gd name="connsiteY14" fmla="*/ 2599 h 498860"/>
              <a:gd name="connsiteX15" fmla="*/ 35833 w 450847"/>
              <a:gd name="connsiteY15" fmla="*/ 46516 h 498860"/>
              <a:gd name="connsiteX16" fmla="*/ 36565 w 450847"/>
              <a:gd name="connsiteY16" fmla="*/ 47980 h 498860"/>
              <a:gd name="connsiteX17" fmla="*/ 163192 w 450847"/>
              <a:gd name="connsiteY17" fmla="*/ 331244 h 498860"/>
              <a:gd name="connsiteX18" fmla="*/ 143429 w 450847"/>
              <a:gd name="connsiteY18" fmla="*/ 335636 h 498860"/>
              <a:gd name="connsiteX19" fmla="*/ 54132 w 450847"/>
              <a:gd name="connsiteY19" fmla="*/ 274152 h 498860"/>
              <a:gd name="connsiteX20" fmla="*/ 8019 w 450847"/>
              <a:gd name="connsiteY20" fmla="*/ 279276 h 498860"/>
              <a:gd name="connsiteX21" fmla="*/ 14606 w 450847"/>
              <a:gd name="connsiteY21" fmla="*/ 329048 h 498860"/>
              <a:gd name="connsiteX22" fmla="*/ 153677 w 450847"/>
              <a:gd name="connsiteY22" fmla="*/ 424202 h 498860"/>
              <a:gd name="connsiteX23" fmla="*/ 165388 w 450847"/>
              <a:gd name="connsiteY23" fmla="*/ 429325 h 498860"/>
              <a:gd name="connsiteX24" fmla="*/ 252490 w 450847"/>
              <a:gd name="connsiteY24" fmla="*/ 449820 h 498860"/>
              <a:gd name="connsiteX25" fmla="*/ 255418 w 450847"/>
              <a:gd name="connsiteY25" fmla="*/ 453480 h 498860"/>
              <a:gd name="connsiteX26" fmla="*/ 275912 w 450847"/>
              <a:gd name="connsiteY26" fmla="*/ 498860 h 498860"/>
              <a:gd name="connsiteX27" fmla="*/ 450848 w 450847"/>
              <a:gd name="connsiteY27" fmla="*/ 419810 h 498860"/>
              <a:gd name="connsiteX28" fmla="*/ 436941 w 450847"/>
              <a:gd name="connsiteY28" fmla="*/ 389800 h 49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0847" h="498860">
                <a:moveTo>
                  <a:pt x="436941" y="389800"/>
                </a:moveTo>
                <a:cubicBezTo>
                  <a:pt x="417910" y="347347"/>
                  <a:pt x="464755" y="321729"/>
                  <a:pt x="428158" y="241214"/>
                </a:cubicBezTo>
                <a:cubicBezTo>
                  <a:pt x="419374" y="222184"/>
                  <a:pt x="390828" y="158504"/>
                  <a:pt x="379117" y="132886"/>
                </a:cubicBezTo>
                <a:cubicBezTo>
                  <a:pt x="370334" y="113123"/>
                  <a:pt x="346911" y="103608"/>
                  <a:pt x="326417" y="113123"/>
                </a:cubicBezTo>
                <a:cubicBezTo>
                  <a:pt x="317633" y="116783"/>
                  <a:pt x="311046" y="123370"/>
                  <a:pt x="306654" y="132154"/>
                </a:cubicBezTo>
                <a:cubicBezTo>
                  <a:pt x="306654" y="132886"/>
                  <a:pt x="305922" y="132886"/>
                  <a:pt x="305190" y="132154"/>
                </a:cubicBezTo>
                <a:cubicBezTo>
                  <a:pt x="303726" y="128494"/>
                  <a:pt x="302262" y="125566"/>
                  <a:pt x="299335" y="122639"/>
                </a:cubicBezTo>
                <a:cubicBezTo>
                  <a:pt x="292015" y="113123"/>
                  <a:pt x="281036" y="107268"/>
                  <a:pt x="269325" y="107268"/>
                </a:cubicBezTo>
                <a:cubicBezTo>
                  <a:pt x="252490" y="106536"/>
                  <a:pt x="237851" y="116783"/>
                  <a:pt x="231263" y="131422"/>
                </a:cubicBezTo>
                <a:cubicBezTo>
                  <a:pt x="231263" y="132154"/>
                  <a:pt x="230531" y="132154"/>
                  <a:pt x="229799" y="131422"/>
                </a:cubicBezTo>
                <a:cubicBezTo>
                  <a:pt x="216624" y="114587"/>
                  <a:pt x="192470" y="111659"/>
                  <a:pt x="174903" y="124834"/>
                </a:cubicBezTo>
                <a:cubicBezTo>
                  <a:pt x="164656" y="132154"/>
                  <a:pt x="158800" y="146793"/>
                  <a:pt x="161728" y="161432"/>
                </a:cubicBezTo>
                <a:cubicBezTo>
                  <a:pt x="161728" y="162164"/>
                  <a:pt x="160996" y="162164"/>
                  <a:pt x="160996" y="161432"/>
                </a:cubicBezTo>
                <a:lnTo>
                  <a:pt x="98049" y="20898"/>
                </a:lnTo>
                <a:cubicBezTo>
                  <a:pt x="90729" y="4063"/>
                  <a:pt x="70966" y="-4721"/>
                  <a:pt x="54132" y="2599"/>
                </a:cubicBezTo>
                <a:cubicBezTo>
                  <a:pt x="37297" y="9918"/>
                  <a:pt x="28513" y="29681"/>
                  <a:pt x="35833" y="46516"/>
                </a:cubicBezTo>
                <a:cubicBezTo>
                  <a:pt x="35833" y="47248"/>
                  <a:pt x="36565" y="47248"/>
                  <a:pt x="36565" y="47980"/>
                </a:cubicBezTo>
                <a:lnTo>
                  <a:pt x="163192" y="331244"/>
                </a:lnTo>
                <a:lnTo>
                  <a:pt x="143429" y="335636"/>
                </a:lnTo>
                <a:lnTo>
                  <a:pt x="54132" y="274152"/>
                </a:lnTo>
                <a:cubicBezTo>
                  <a:pt x="39493" y="263905"/>
                  <a:pt x="18998" y="266101"/>
                  <a:pt x="8019" y="279276"/>
                </a:cubicBezTo>
                <a:cubicBezTo>
                  <a:pt x="-5156" y="294647"/>
                  <a:pt x="-1497" y="318069"/>
                  <a:pt x="14606" y="329048"/>
                </a:cubicBezTo>
                <a:lnTo>
                  <a:pt x="153677" y="424202"/>
                </a:lnTo>
                <a:cubicBezTo>
                  <a:pt x="157336" y="426397"/>
                  <a:pt x="160996" y="428593"/>
                  <a:pt x="165388" y="429325"/>
                </a:cubicBezTo>
                <a:lnTo>
                  <a:pt x="252490" y="449820"/>
                </a:lnTo>
                <a:lnTo>
                  <a:pt x="255418" y="453480"/>
                </a:lnTo>
                <a:lnTo>
                  <a:pt x="275912" y="498860"/>
                </a:lnTo>
                <a:lnTo>
                  <a:pt x="450848" y="419810"/>
                </a:lnTo>
                <a:lnTo>
                  <a:pt x="436941" y="389800"/>
                </a:lnTo>
                <a:close/>
              </a:path>
            </a:pathLst>
          </a:custGeom>
          <a:solidFill>
            <a:srgbClr val="000000"/>
          </a:solidFill>
          <a:ln w="72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5" name="Grafik 124" descr="Hochspannung mit einfarbiger Füllung">
            <a:extLst>
              <a:ext uri="{FF2B5EF4-FFF2-40B4-BE49-F238E27FC236}">
                <a16:creationId xmlns:a16="http://schemas.microsoft.com/office/drawing/2014/main" id="{3F73A479-759A-008A-3998-9786382BA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4901" y="2950892"/>
            <a:ext cx="435801" cy="435801"/>
          </a:xfrm>
          <a:prstGeom prst="rect">
            <a:avLst/>
          </a:prstGeom>
        </p:spPr>
      </p:pic>
      <p:sp>
        <p:nvSpPr>
          <p:cNvPr id="130" name="Freihandform: Form 129">
            <a:extLst>
              <a:ext uri="{FF2B5EF4-FFF2-40B4-BE49-F238E27FC236}">
                <a16:creationId xmlns:a16="http://schemas.microsoft.com/office/drawing/2014/main" id="{AD7021A9-FD0F-4DF0-FD91-4AFDE2E9BBEA}"/>
              </a:ext>
            </a:extLst>
          </p:cNvPr>
          <p:cNvSpPr/>
          <p:nvPr/>
        </p:nvSpPr>
        <p:spPr>
          <a:xfrm>
            <a:off x="6959618" y="2244487"/>
            <a:ext cx="290534" cy="435801"/>
          </a:xfrm>
          <a:custGeom>
            <a:avLst/>
            <a:gdLst>
              <a:gd name="connsiteX0" fmla="*/ 152400 w 152400"/>
              <a:gd name="connsiteY0" fmla="*/ 76200 h 228600"/>
              <a:gd name="connsiteX1" fmla="*/ 71438 w 152400"/>
              <a:gd name="connsiteY1" fmla="*/ 76200 h 228600"/>
              <a:gd name="connsiteX2" fmla="*/ 101918 w 152400"/>
              <a:gd name="connsiteY2" fmla="*/ 0 h 228600"/>
              <a:gd name="connsiteX3" fmla="*/ 29528 w 152400"/>
              <a:gd name="connsiteY3" fmla="*/ 0 h 228600"/>
              <a:gd name="connsiteX4" fmla="*/ 0 w 152400"/>
              <a:gd name="connsiteY4" fmla="*/ 123825 h 228600"/>
              <a:gd name="connsiteX5" fmla="*/ 60960 w 152400"/>
              <a:gd name="connsiteY5" fmla="*/ 123825 h 228600"/>
              <a:gd name="connsiteX6" fmla="*/ 23813 w 152400"/>
              <a:gd name="connsiteY6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0" h="228600">
                <a:moveTo>
                  <a:pt x="152400" y="76200"/>
                </a:moveTo>
                <a:lnTo>
                  <a:pt x="71438" y="76200"/>
                </a:lnTo>
                <a:lnTo>
                  <a:pt x="101918" y="0"/>
                </a:lnTo>
                <a:lnTo>
                  <a:pt x="29528" y="0"/>
                </a:lnTo>
                <a:lnTo>
                  <a:pt x="0" y="123825"/>
                </a:lnTo>
                <a:lnTo>
                  <a:pt x="60960" y="123825"/>
                </a:lnTo>
                <a:lnTo>
                  <a:pt x="23813" y="2286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ihandform: Form 132">
            <a:extLst>
              <a:ext uri="{FF2B5EF4-FFF2-40B4-BE49-F238E27FC236}">
                <a16:creationId xmlns:a16="http://schemas.microsoft.com/office/drawing/2014/main" id="{92691CE0-31C0-57B8-77CD-7AC694550293}"/>
              </a:ext>
            </a:extLst>
          </p:cNvPr>
          <p:cNvSpPr/>
          <p:nvPr/>
        </p:nvSpPr>
        <p:spPr>
          <a:xfrm>
            <a:off x="6988404" y="4317020"/>
            <a:ext cx="290534" cy="435801"/>
          </a:xfrm>
          <a:custGeom>
            <a:avLst/>
            <a:gdLst>
              <a:gd name="connsiteX0" fmla="*/ 152400 w 152400"/>
              <a:gd name="connsiteY0" fmla="*/ 76200 h 228600"/>
              <a:gd name="connsiteX1" fmla="*/ 71438 w 152400"/>
              <a:gd name="connsiteY1" fmla="*/ 76200 h 228600"/>
              <a:gd name="connsiteX2" fmla="*/ 101918 w 152400"/>
              <a:gd name="connsiteY2" fmla="*/ 0 h 228600"/>
              <a:gd name="connsiteX3" fmla="*/ 29528 w 152400"/>
              <a:gd name="connsiteY3" fmla="*/ 0 h 228600"/>
              <a:gd name="connsiteX4" fmla="*/ 0 w 152400"/>
              <a:gd name="connsiteY4" fmla="*/ 123825 h 228600"/>
              <a:gd name="connsiteX5" fmla="*/ 60960 w 152400"/>
              <a:gd name="connsiteY5" fmla="*/ 123825 h 228600"/>
              <a:gd name="connsiteX6" fmla="*/ 23813 w 152400"/>
              <a:gd name="connsiteY6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0" h="228600">
                <a:moveTo>
                  <a:pt x="152400" y="76200"/>
                </a:moveTo>
                <a:lnTo>
                  <a:pt x="71438" y="76200"/>
                </a:lnTo>
                <a:lnTo>
                  <a:pt x="101918" y="0"/>
                </a:lnTo>
                <a:lnTo>
                  <a:pt x="29528" y="0"/>
                </a:lnTo>
                <a:lnTo>
                  <a:pt x="0" y="123825"/>
                </a:lnTo>
                <a:lnTo>
                  <a:pt x="60960" y="123825"/>
                </a:lnTo>
                <a:lnTo>
                  <a:pt x="23813" y="2286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C8BDA3FD-B94B-9E64-B1A2-7FD11CEBF2E6}"/>
              </a:ext>
            </a:extLst>
          </p:cNvPr>
          <p:cNvCxnSpPr>
            <a:cxnSpLocks/>
          </p:cNvCxnSpPr>
          <p:nvPr/>
        </p:nvCxnSpPr>
        <p:spPr>
          <a:xfrm flipH="1">
            <a:off x="6894993" y="4262846"/>
            <a:ext cx="401513" cy="4332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17C8200-8C67-726B-4306-B63D76DFED53}"/>
              </a:ext>
            </a:extLst>
          </p:cNvPr>
          <p:cNvSpPr/>
          <p:nvPr/>
        </p:nvSpPr>
        <p:spPr>
          <a:xfrm>
            <a:off x="2424419" y="3784931"/>
            <a:ext cx="1411591" cy="9410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03D2A7-6FF4-E23F-4F4C-CD3E888D05A4}"/>
              </a:ext>
            </a:extLst>
          </p:cNvPr>
          <p:cNvSpPr txBox="1"/>
          <p:nvPr/>
        </p:nvSpPr>
        <p:spPr>
          <a:xfrm>
            <a:off x="2905109" y="4057309"/>
            <a:ext cx="45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9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47675FD-3A3F-7EF8-F136-6C28BB6C22ED}"/>
              </a:ext>
            </a:extLst>
          </p:cNvPr>
          <p:cNvSpPr/>
          <p:nvPr/>
        </p:nvSpPr>
        <p:spPr>
          <a:xfrm>
            <a:off x="3934427" y="3784931"/>
            <a:ext cx="1411591" cy="9410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88F4457-F4C2-630F-B97C-18A4FB2BBAC2}"/>
              </a:ext>
            </a:extLst>
          </p:cNvPr>
          <p:cNvSpPr/>
          <p:nvPr/>
        </p:nvSpPr>
        <p:spPr>
          <a:xfrm>
            <a:off x="5450434" y="3784931"/>
            <a:ext cx="1411591" cy="94106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AF388796-8C3A-9D0E-4011-4BBD7F230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221"/>
            <a:ext cx="7943550" cy="63375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010"/>
              </a:spcAft>
              <a:buFont typeface="+mj-lt"/>
              <a:buAutoNum type="arabicPeriod"/>
              <a:defRPr/>
            </a:pPr>
            <a:r>
              <a:rPr lang="de-DE" sz="1800" dirty="0" err="1">
                <a:latin typeface="Segoe UI (Textkörper)"/>
                <a:cs typeface="Arial" panose="020B0604020202020204" pitchFamily="34" charset="0"/>
              </a:rPr>
              <a:t>Threat</a:t>
            </a:r>
            <a:r>
              <a:rPr lang="de-DE" sz="1800" dirty="0">
                <a:latin typeface="Segoe UI (Textkörper)"/>
                <a:cs typeface="Arial" panose="020B0604020202020204" pitchFamily="34" charset="0"/>
              </a:rPr>
              <a:t> Task: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E9C151C-D788-C700-5933-9071015EE4A7}"/>
              </a:ext>
            </a:extLst>
          </p:cNvPr>
          <p:cNvSpPr/>
          <p:nvPr/>
        </p:nvSpPr>
        <p:spPr>
          <a:xfrm>
            <a:off x="2346697" y="5138873"/>
            <a:ext cx="1587730" cy="584257"/>
          </a:xfrm>
          <a:custGeom>
            <a:avLst/>
            <a:gdLst>
              <a:gd name="connsiteX0" fmla="*/ 0 w 1291792"/>
              <a:gd name="connsiteY0" fmla="*/ 0 h 584257"/>
              <a:gd name="connsiteX1" fmla="*/ 1291792 w 1291792"/>
              <a:gd name="connsiteY1" fmla="*/ 0 h 584257"/>
              <a:gd name="connsiteX2" fmla="*/ 1291792 w 1291792"/>
              <a:gd name="connsiteY2" fmla="*/ 584257 h 584257"/>
              <a:gd name="connsiteX3" fmla="*/ 0 w 1291792"/>
              <a:gd name="connsiteY3" fmla="*/ 584257 h 584257"/>
              <a:gd name="connsiteX4" fmla="*/ 0 w 1291792"/>
              <a:gd name="connsiteY4" fmla="*/ 0 h 58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92" h="584257">
                <a:moveTo>
                  <a:pt x="0" y="0"/>
                </a:moveTo>
                <a:lnTo>
                  <a:pt x="1291792" y="0"/>
                </a:lnTo>
                <a:lnTo>
                  <a:pt x="1291792" y="584257"/>
                </a:lnTo>
                <a:lnTo>
                  <a:pt x="0" y="5842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10"/>
              </a:spcAft>
              <a:buClr>
                <a:srgbClr val="1C3432"/>
              </a:buClr>
              <a:defRPr/>
            </a:pPr>
            <a:r>
              <a:rPr lang="en-US" sz="1600" kern="1200" dirty="0">
                <a:solidFill>
                  <a:schemeClr val="tx1"/>
                </a:solidFill>
              </a:rPr>
              <a:t>Neural activity</a:t>
            </a:r>
            <a:endParaRPr lang="en-GB" sz="1200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2" name="Rechteck 21" descr="Gehirn im Kopf mit einfarbiger Füllung">
            <a:extLst>
              <a:ext uri="{FF2B5EF4-FFF2-40B4-BE49-F238E27FC236}">
                <a16:creationId xmlns:a16="http://schemas.microsoft.com/office/drawing/2014/main" id="{6A36BF3B-4D80-B170-43E4-4E543EFDC679}"/>
              </a:ext>
            </a:extLst>
          </p:cNvPr>
          <p:cNvSpPr/>
          <p:nvPr/>
        </p:nvSpPr>
        <p:spPr>
          <a:xfrm>
            <a:off x="1768284" y="5122510"/>
            <a:ext cx="578414" cy="584257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60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0163CD4D-7541-FD75-C104-5DBF9D062251}"/>
              </a:ext>
            </a:extLst>
          </p:cNvPr>
          <p:cNvSpPr/>
          <p:nvPr/>
        </p:nvSpPr>
        <p:spPr>
          <a:xfrm>
            <a:off x="4558702" y="5142123"/>
            <a:ext cx="2738414" cy="584257"/>
          </a:xfrm>
          <a:custGeom>
            <a:avLst/>
            <a:gdLst>
              <a:gd name="connsiteX0" fmla="*/ 0 w 1291792"/>
              <a:gd name="connsiteY0" fmla="*/ 0 h 584257"/>
              <a:gd name="connsiteX1" fmla="*/ 1291792 w 1291792"/>
              <a:gd name="connsiteY1" fmla="*/ 0 h 584257"/>
              <a:gd name="connsiteX2" fmla="*/ 1291792 w 1291792"/>
              <a:gd name="connsiteY2" fmla="*/ 584257 h 584257"/>
              <a:gd name="connsiteX3" fmla="*/ 0 w 1291792"/>
              <a:gd name="connsiteY3" fmla="*/ 584257 h 584257"/>
              <a:gd name="connsiteX4" fmla="*/ 0 w 1291792"/>
              <a:gd name="connsiteY4" fmla="*/ 0 h 58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92" h="584257">
                <a:moveTo>
                  <a:pt x="0" y="0"/>
                </a:moveTo>
                <a:lnTo>
                  <a:pt x="1291792" y="0"/>
                </a:lnTo>
                <a:lnTo>
                  <a:pt x="1291792" y="584257"/>
                </a:lnTo>
                <a:lnTo>
                  <a:pt x="0" y="5842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87321"/>
              <a:satOff val="-1564"/>
              <a:lumOff val="6646"/>
              <a:alphaOff val="0"/>
            </a:schemeClr>
          </a:fillRef>
          <a:effectRef idx="0">
            <a:schemeClr val="accent1">
              <a:shade val="80000"/>
              <a:hueOff val="87321"/>
              <a:satOff val="-1564"/>
              <a:lumOff val="66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</a:rPr>
              <a:t>Heart Rate </a:t>
            </a:r>
            <a:endParaRPr lang="en-GB" sz="1600" kern="1200" noProof="1">
              <a:solidFill>
                <a:schemeClr val="tx1"/>
              </a:solidFill>
            </a:endParaRPr>
          </a:p>
        </p:txBody>
      </p:sp>
      <p:sp>
        <p:nvSpPr>
          <p:cNvPr id="24" name="Rechteck 23" descr="Herz, pulsierend mit einfarbiger Füllung">
            <a:extLst>
              <a:ext uri="{FF2B5EF4-FFF2-40B4-BE49-F238E27FC236}">
                <a16:creationId xmlns:a16="http://schemas.microsoft.com/office/drawing/2014/main" id="{D891CB66-11D5-3D5E-ADC8-0E5F7E1BE736}"/>
              </a:ext>
            </a:extLst>
          </p:cNvPr>
          <p:cNvSpPr/>
          <p:nvPr/>
        </p:nvSpPr>
        <p:spPr>
          <a:xfrm>
            <a:off x="3980288" y="5125760"/>
            <a:ext cx="578414" cy="58425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87321"/>
              <a:satOff val="-1564"/>
              <a:lumOff val="664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60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A38ADE4-EE13-5D9E-AF4B-D1069A0254C3}"/>
              </a:ext>
            </a:extLst>
          </p:cNvPr>
          <p:cNvCxnSpPr>
            <a:cxnSpLocks/>
          </p:cNvCxnSpPr>
          <p:nvPr/>
        </p:nvCxnSpPr>
        <p:spPr>
          <a:xfrm>
            <a:off x="8791575" y="1561279"/>
            <a:ext cx="0" cy="438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E45CEC83-231E-1EAF-8660-88DCC251B9E0}"/>
              </a:ext>
            </a:extLst>
          </p:cNvPr>
          <p:cNvSpPr txBox="1"/>
          <p:nvPr/>
        </p:nvSpPr>
        <p:spPr>
          <a:xfrm>
            <a:off x="7184932" y="2191703"/>
            <a:ext cx="160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trials      (3x30 faces)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DD1F3108-C63F-1292-A4AD-DB543E536A7F}"/>
              </a:ext>
            </a:extLst>
          </p:cNvPr>
          <p:cNvSpPr txBox="1"/>
          <p:nvPr/>
        </p:nvSpPr>
        <p:spPr>
          <a:xfrm>
            <a:off x="8872869" y="1893615"/>
            <a:ext cx="346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90 familiar faces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+ 60 novel faces</a:t>
            </a:r>
          </a:p>
        </p:txBody>
      </p:sp>
      <p:sp>
        <p:nvSpPr>
          <p:cNvPr id="7" name="Rechteck 6" descr="Auge mit einfarbiger Füllung">
            <a:extLst>
              <a:ext uri="{FF2B5EF4-FFF2-40B4-BE49-F238E27FC236}">
                <a16:creationId xmlns:a16="http://schemas.microsoft.com/office/drawing/2014/main" id="{5D88B4A2-EE0C-D27C-D904-E44E7ADC2B2C}"/>
              </a:ext>
            </a:extLst>
          </p:cNvPr>
          <p:cNvSpPr/>
          <p:nvPr/>
        </p:nvSpPr>
        <p:spPr>
          <a:xfrm>
            <a:off x="5825727" y="5118270"/>
            <a:ext cx="578414" cy="584257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261962"/>
              <a:satOff val="-4692"/>
              <a:lumOff val="1993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60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DAA14445-DB82-F177-20E6-404C4A5B6D4E}"/>
              </a:ext>
            </a:extLst>
          </p:cNvPr>
          <p:cNvSpPr/>
          <p:nvPr/>
        </p:nvSpPr>
        <p:spPr>
          <a:xfrm>
            <a:off x="6483974" y="5132106"/>
            <a:ext cx="2738414" cy="584257"/>
          </a:xfrm>
          <a:custGeom>
            <a:avLst/>
            <a:gdLst>
              <a:gd name="connsiteX0" fmla="*/ 0 w 1291792"/>
              <a:gd name="connsiteY0" fmla="*/ 0 h 584257"/>
              <a:gd name="connsiteX1" fmla="*/ 1291792 w 1291792"/>
              <a:gd name="connsiteY1" fmla="*/ 0 h 584257"/>
              <a:gd name="connsiteX2" fmla="*/ 1291792 w 1291792"/>
              <a:gd name="connsiteY2" fmla="*/ 584257 h 584257"/>
              <a:gd name="connsiteX3" fmla="*/ 0 w 1291792"/>
              <a:gd name="connsiteY3" fmla="*/ 584257 h 584257"/>
              <a:gd name="connsiteX4" fmla="*/ 0 w 1291792"/>
              <a:gd name="connsiteY4" fmla="*/ 0 h 58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92" h="584257">
                <a:moveTo>
                  <a:pt x="0" y="0"/>
                </a:moveTo>
                <a:lnTo>
                  <a:pt x="1291792" y="0"/>
                </a:lnTo>
                <a:lnTo>
                  <a:pt x="1291792" y="584257"/>
                </a:lnTo>
                <a:lnTo>
                  <a:pt x="0" y="5842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87321"/>
              <a:satOff val="-1564"/>
              <a:lumOff val="6646"/>
              <a:alphaOff val="0"/>
            </a:schemeClr>
          </a:fillRef>
          <a:effectRef idx="0">
            <a:schemeClr val="accent1">
              <a:shade val="80000"/>
              <a:hueOff val="87321"/>
              <a:satOff val="-1564"/>
              <a:lumOff val="66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</a:rPr>
              <a:t>Pupil</a:t>
            </a:r>
            <a:endParaRPr lang="en-GB" sz="1600" kern="1200" noProof="1">
              <a:solidFill>
                <a:schemeClr val="tx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068C19-15BD-2C8E-34F0-AEAA9074FDDB}"/>
              </a:ext>
            </a:extLst>
          </p:cNvPr>
          <p:cNvSpPr txBox="1"/>
          <p:nvPr/>
        </p:nvSpPr>
        <p:spPr>
          <a:xfrm>
            <a:off x="7273257" y="3564174"/>
            <a:ext cx="157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trials      (3x30 faces)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5CC5D73-7226-3EB9-2604-B9E9AD8FC963}"/>
              </a:ext>
            </a:extLst>
          </p:cNvPr>
          <p:cNvSpPr txBox="1"/>
          <p:nvPr/>
        </p:nvSpPr>
        <p:spPr>
          <a:xfrm>
            <a:off x="7206971" y="4412330"/>
            <a:ext cx="146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trials      </a:t>
            </a:r>
          </a:p>
          <a:p>
            <a:r>
              <a:rPr lang="en-US" dirty="0"/>
              <a:t>(3x30 faces)</a:t>
            </a:r>
          </a:p>
        </p:txBody>
      </p:sp>
      <p:sp>
        <p:nvSpPr>
          <p:cNvPr id="27" name="Foliennummernplatzhalter 4">
            <a:extLst>
              <a:ext uri="{FF2B5EF4-FFF2-40B4-BE49-F238E27FC236}">
                <a16:creationId xmlns:a16="http://schemas.microsoft.com/office/drawing/2014/main" id="{6ABD2C12-9875-B556-2FF4-55531349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9BE15A-6AE7-40ED-A263-B1E2525293D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FCCD2EEE-1EB5-8D37-11E3-29CF0667727A}"/>
              </a:ext>
            </a:extLst>
          </p:cNvPr>
          <p:cNvSpPr txBox="1">
            <a:spLocks/>
          </p:cNvSpPr>
          <p:nvPr/>
        </p:nvSpPr>
        <p:spPr>
          <a:xfrm>
            <a:off x="8850980" y="1338263"/>
            <a:ext cx="3259657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010"/>
              </a:spcAft>
              <a:buFont typeface="+mj-lt"/>
              <a:buAutoNum type="arabicPeriod" startAt="2"/>
              <a:defRPr/>
            </a:pPr>
            <a:r>
              <a:rPr lang="de-DE" sz="1800" dirty="0">
                <a:latin typeface="Segoe UI (Textkörper)"/>
                <a:cs typeface="Arial" panose="020B0604020202020204" pitchFamily="34" charset="0"/>
              </a:rPr>
              <a:t>Memory Task: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F31BAA4-C25A-56C0-50C8-FC3AEC806398}"/>
              </a:ext>
            </a:extLst>
          </p:cNvPr>
          <p:cNvSpPr txBox="1"/>
          <p:nvPr/>
        </p:nvSpPr>
        <p:spPr>
          <a:xfrm>
            <a:off x="865109" y="5780212"/>
            <a:ext cx="61697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n = 60 (46 female, age = 23.4 ± 3.6)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6A5EDE-BDD4-F284-1266-76C775EEBC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4762" y="3487298"/>
            <a:ext cx="3078747" cy="1536325"/>
          </a:xfrm>
          <a:prstGeom prst="rect">
            <a:avLst/>
          </a:prstGeom>
        </p:spPr>
      </p:pic>
      <p:pic>
        <p:nvPicPr>
          <p:cNvPr id="35" name="Grafik 34" descr="Ein Bild, das Menschliches Gesicht, Person, Lippe, Augenbraue enthält.&#10;&#10;KI-generierte Inhalte können fehlerhaft sein.">
            <a:extLst>
              <a:ext uri="{FF2B5EF4-FFF2-40B4-BE49-F238E27FC236}">
                <a16:creationId xmlns:a16="http://schemas.microsoft.com/office/drawing/2014/main" id="{7D24EC53-51E2-9ACE-BA6B-F845EEFDC9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934" y="1982254"/>
            <a:ext cx="365253" cy="540000"/>
          </a:xfrm>
          <a:prstGeom prst="rect">
            <a:avLst/>
          </a:prstGeom>
        </p:spPr>
      </p:pic>
      <p:pic>
        <p:nvPicPr>
          <p:cNvPr id="37" name="Grafik 36" descr="Ein Bild, das Menschliches Gesicht, Person, Lippe, Haut enthält.&#10;&#10;KI-generierte Inhalte können fehlerhaft sein.">
            <a:extLst>
              <a:ext uri="{FF2B5EF4-FFF2-40B4-BE49-F238E27FC236}">
                <a16:creationId xmlns:a16="http://schemas.microsoft.com/office/drawing/2014/main" id="{84666F8A-148F-1D15-D24B-A968CD34E3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838" y="3976092"/>
            <a:ext cx="370659" cy="540000"/>
          </a:xfrm>
          <a:prstGeom prst="rect">
            <a:avLst/>
          </a:prstGeom>
        </p:spPr>
      </p:pic>
      <p:pic>
        <p:nvPicPr>
          <p:cNvPr id="42" name="Grafik 41" descr="Ein Bild, das Menschliches Gesicht, Person, Augenbraue, Porträt enthält.&#10;&#10;KI-generierte Inhalte können fehlerhaft sein.">
            <a:extLst>
              <a:ext uri="{FF2B5EF4-FFF2-40B4-BE49-F238E27FC236}">
                <a16:creationId xmlns:a16="http://schemas.microsoft.com/office/drawing/2014/main" id="{ACCC36C6-0942-2D98-9EC6-761EE8A7DF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148" y="3986339"/>
            <a:ext cx="378147" cy="540000"/>
          </a:xfrm>
          <a:prstGeom prst="rect">
            <a:avLst/>
          </a:prstGeom>
        </p:spPr>
      </p:pic>
      <p:pic>
        <p:nvPicPr>
          <p:cNvPr id="47" name="Grafik 46" descr="Ein Bild, das Menschliches Gesicht, Person, Kinn, Hals enthält.&#10;&#10;KI-generierte Inhalte können fehlerhaft sein.">
            <a:extLst>
              <a:ext uri="{FF2B5EF4-FFF2-40B4-BE49-F238E27FC236}">
                <a16:creationId xmlns:a16="http://schemas.microsoft.com/office/drawing/2014/main" id="{3CEFD8B6-C145-FB42-5B2E-83CE4AD004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130" y="2974295"/>
            <a:ext cx="359057" cy="540000"/>
          </a:xfrm>
          <a:prstGeom prst="rect">
            <a:avLst/>
          </a:prstGeom>
        </p:spPr>
      </p:pic>
      <p:pic>
        <p:nvPicPr>
          <p:cNvPr id="50" name="Grafik 49" descr="Ein Bild, das Menschliches Gesicht, Person, Augenbraue, Porträt enthält.&#10;&#10;KI-generierte Inhalte können fehlerhaft sein.">
            <a:extLst>
              <a:ext uri="{FF2B5EF4-FFF2-40B4-BE49-F238E27FC236}">
                <a16:creationId xmlns:a16="http://schemas.microsoft.com/office/drawing/2014/main" id="{1659FEE3-2DA9-22A6-D878-87E6D8458C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929" y="1994599"/>
            <a:ext cx="362857" cy="540000"/>
          </a:xfrm>
          <a:prstGeom prst="rect">
            <a:avLst/>
          </a:prstGeom>
        </p:spPr>
      </p:pic>
      <p:pic>
        <p:nvPicPr>
          <p:cNvPr id="57" name="Grafik 56" descr="Ein Bild, das Menschliches Gesicht, Person, Kinn, Vorderkopf enthält.&#10;&#10;KI-generierte Inhalte können fehlerhaft sein.">
            <a:extLst>
              <a:ext uri="{FF2B5EF4-FFF2-40B4-BE49-F238E27FC236}">
                <a16:creationId xmlns:a16="http://schemas.microsoft.com/office/drawing/2014/main" id="{49FA8556-8CE1-F6E5-A3EE-DAF896FC98B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929" y="2971528"/>
            <a:ext cx="357165" cy="540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A9B82455-FA7E-F222-985C-6245337768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41837" y="2776671"/>
            <a:ext cx="2420322" cy="652329"/>
          </a:xfrm>
          <a:prstGeom prst="rect">
            <a:avLst/>
          </a:prstGeom>
        </p:spPr>
      </p:pic>
      <p:pic>
        <p:nvPicPr>
          <p:cNvPr id="4" name="Grafik 3" descr="Ein Bild, das Muster, Grafiken, Quadrat, Pixel enthält.&#10;&#10;KI-generierte Inhalte können fehlerhaft sein.">
            <a:extLst>
              <a:ext uri="{FF2B5EF4-FFF2-40B4-BE49-F238E27FC236}">
                <a16:creationId xmlns:a16="http://schemas.microsoft.com/office/drawing/2014/main" id="{AC2FCDBC-EE0D-B1BC-6507-864A61B3891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582" y="5191725"/>
            <a:ext cx="943770" cy="943770"/>
          </a:xfrm>
          <a:prstGeom prst="rect">
            <a:avLst/>
          </a:prstGeom>
        </p:spPr>
      </p:pic>
      <p:pic>
        <p:nvPicPr>
          <p:cNvPr id="29" name="Grafik 28" descr="Ein Bild, das Grafiken, Screenshot, Kreis, Schrift enthält.&#10;&#10;KI-generierte Inhalte können fehlerhaft sein.">
            <a:extLst>
              <a:ext uri="{FF2B5EF4-FFF2-40B4-BE49-F238E27FC236}">
                <a16:creationId xmlns:a16="http://schemas.microsoft.com/office/drawing/2014/main" id="{07279B4E-9910-DBF6-93C7-0194F68D659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551" y="5506900"/>
            <a:ext cx="1136520" cy="4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547338-A177-0DB4-8740-9CC5F722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AFA42B-D248-CB08-7B47-5995FFBD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CEF1048-BD0D-E8AE-6394-FE73E354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Memory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8310299D-E775-2A6E-FFA0-C9ED2D63E6B2}"/>
                  </a:ext>
                </a:extLst>
              </p:cNvPr>
              <p:cNvSpPr txBox="1"/>
              <p:nvPr/>
            </p:nvSpPr>
            <p:spPr>
              <a:xfrm>
                <a:off x="4714657" y="4821956"/>
                <a:ext cx="2685686" cy="331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Condition:</a:t>
                </a:r>
                <a:r>
                  <a:rPr lang="en-US" sz="1400" i="1" dirty="0"/>
                  <a:t> p</a:t>
                </a:r>
                <a:r>
                  <a:rPr lang="en-US" sz="1400" dirty="0"/>
                  <a:t> = .840,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/>
                  <a:t> &lt; .01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8310299D-E775-2A6E-FFA0-C9ED2D63E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657" y="4821956"/>
                <a:ext cx="2685686" cy="331181"/>
              </a:xfrm>
              <a:prstGeom prst="rect">
                <a:avLst/>
              </a:prstGeom>
              <a:blipFill>
                <a:blip r:embed="rId2"/>
                <a:stretch>
                  <a:fillRect l="-680"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>
            <a:extLst>
              <a:ext uri="{FF2B5EF4-FFF2-40B4-BE49-F238E27FC236}">
                <a16:creationId xmlns:a16="http://schemas.microsoft.com/office/drawing/2014/main" id="{77F81E44-B14E-8A29-5DD1-C07E1B4AF215}"/>
              </a:ext>
            </a:extLst>
          </p:cNvPr>
          <p:cNvSpPr txBox="1"/>
          <p:nvPr/>
        </p:nvSpPr>
        <p:spPr>
          <a:xfrm>
            <a:off x="770739" y="2023129"/>
            <a:ext cx="346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90 familiar identities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60 novel identities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A88744F-4395-2F6B-F1B5-1BB6468C3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32" y="3616812"/>
            <a:ext cx="3078747" cy="1536325"/>
          </a:xfrm>
          <a:prstGeom prst="rect">
            <a:avLst/>
          </a:prstGeom>
        </p:spPr>
      </p:pic>
      <p:pic>
        <p:nvPicPr>
          <p:cNvPr id="4" name="Grafik 3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B840B0CF-7FCE-F11B-6437-9B0EC8FC1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6046" y="2078750"/>
            <a:ext cx="3661541" cy="2743206"/>
          </a:xfrm>
          <a:prstGeom prst="rect">
            <a:avLst/>
          </a:prstGeom>
        </p:spPr>
      </p:pic>
      <p:pic>
        <p:nvPicPr>
          <p:cNvPr id="7" name="Grafik 6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B2956D9A-5E61-C9DF-0E18-CAB6010CF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7587" y="2078750"/>
            <a:ext cx="3661541" cy="27432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628EA9A-746B-CBC1-4D08-72FBAE8D7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844" y="2883346"/>
            <a:ext cx="242032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93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Tex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D400BDEC-6C51-AF26-4ED0-0A960C259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188" y="1923864"/>
            <a:ext cx="4319999" cy="3240000"/>
          </a:xfrm>
          <a:prstGeom prst="rect">
            <a:avLst/>
          </a:prstGeom>
        </p:spPr>
      </p:pic>
      <p:pic>
        <p:nvPicPr>
          <p:cNvPr id="14" name="Inhaltsplatzhalter 13" descr="Ein Bild, das Text, Reihe, Diagramm, Karte enthält.&#10;&#10;KI-generierte Inhalte können fehlerhaft sein.">
            <a:extLst>
              <a:ext uri="{FF2B5EF4-FFF2-40B4-BE49-F238E27FC236}">
                <a16:creationId xmlns:a16="http://schemas.microsoft.com/office/drawing/2014/main" id="{2F41A785-30C3-D580-2815-D073043A3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29700"/>
            <a:ext cx="4320000" cy="3240000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0C2DBD-EC2D-4889-C5B6-CA3959AF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08C09E-7493-DEB6-D4E8-96CBE628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0C70553-0BCF-D07E-ACDD-C068514B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Physiology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CDB189E-3015-085D-3DD5-554ADFA63341}"/>
              </a:ext>
            </a:extLst>
          </p:cNvPr>
          <p:cNvSpPr txBox="1"/>
          <p:nvPr/>
        </p:nvSpPr>
        <p:spPr>
          <a:xfrm>
            <a:off x="3076742" y="5465904"/>
            <a:ext cx="2305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Post-hoc t-tests:</a:t>
            </a:r>
          </a:p>
          <a:p>
            <a:r>
              <a:rPr lang="en-US" sz="1000" dirty="0"/>
              <a:t>    F-S: </a:t>
            </a:r>
            <a:r>
              <a:rPr lang="en-US" sz="1000" i="1" dirty="0"/>
              <a:t>p</a:t>
            </a:r>
            <a:r>
              <a:rPr lang="en-US" sz="1000" dirty="0"/>
              <a:t> = .001, </a:t>
            </a:r>
            <a:r>
              <a:rPr lang="en-US" sz="1000" i="1" dirty="0"/>
              <a:t>d</a:t>
            </a:r>
            <a:r>
              <a:rPr lang="en-US" sz="1000" dirty="0"/>
              <a:t> = .92</a:t>
            </a:r>
          </a:p>
          <a:p>
            <a:r>
              <a:rPr lang="en-US" sz="1000" dirty="0"/>
              <a:t>    F-T: </a:t>
            </a:r>
            <a:r>
              <a:rPr lang="en-US" sz="1000" i="1" dirty="0"/>
              <a:t>p</a:t>
            </a:r>
            <a:r>
              <a:rPr lang="en-US" sz="1000" dirty="0"/>
              <a:t> = .001, </a:t>
            </a:r>
            <a:r>
              <a:rPr lang="en-US" sz="1000" i="1" dirty="0"/>
              <a:t>d</a:t>
            </a:r>
            <a:r>
              <a:rPr lang="en-US" sz="1000" dirty="0"/>
              <a:t> = .81</a:t>
            </a:r>
          </a:p>
          <a:p>
            <a:r>
              <a:rPr lang="en-US" sz="1000" dirty="0"/>
              <a:t>    T-S: </a:t>
            </a:r>
            <a:r>
              <a:rPr lang="en-US" sz="1000" i="1" dirty="0"/>
              <a:t>p</a:t>
            </a:r>
            <a:r>
              <a:rPr lang="en-US" sz="1000" dirty="0"/>
              <a:t> &lt; .001, </a:t>
            </a:r>
            <a:r>
              <a:rPr lang="en-US" sz="1000" i="1" dirty="0"/>
              <a:t>d</a:t>
            </a:r>
            <a:r>
              <a:rPr lang="en-US" sz="1000" dirty="0"/>
              <a:t> = .64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C936F3-B0BF-823B-36D8-843C8CBCE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396" y="5059145"/>
            <a:ext cx="614354" cy="413964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4FEAC196-65D7-16D0-C200-D7D67EC685EC}"/>
              </a:ext>
            </a:extLst>
          </p:cNvPr>
          <p:cNvSpPr txBox="1">
            <a:spLocks/>
          </p:cNvSpPr>
          <p:nvPr/>
        </p:nvSpPr>
        <p:spPr>
          <a:xfrm>
            <a:off x="838200" y="1386221"/>
            <a:ext cx="5222836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Heart rate:</a:t>
            </a:r>
            <a:endParaRPr lang="en-US" sz="16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86E58B5-938F-2CD2-35E5-E12CCD37804D}"/>
              </a:ext>
            </a:extLst>
          </p:cNvPr>
          <p:cNvSpPr txBox="1"/>
          <p:nvPr/>
        </p:nvSpPr>
        <p:spPr>
          <a:xfrm>
            <a:off x="8804236" y="5517035"/>
            <a:ext cx="26856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Face onset t-tests:</a:t>
            </a:r>
          </a:p>
          <a:p>
            <a:r>
              <a:rPr lang="en-US" sz="1000" dirty="0"/>
              <a:t>    F-S: </a:t>
            </a:r>
            <a:r>
              <a:rPr lang="en-US" sz="1000" i="1" dirty="0"/>
              <a:t>p</a:t>
            </a:r>
            <a:r>
              <a:rPr lang="en-US" sz="1000" dirty="0"/>
              <a:t> &lt; .001, </a:t>
            </a:r>
            <a:r>
              <a:rPr lang="en-US" sz="1000" i="1" dirty="0"/>
              <a:t>d</a:t>
            </a:r>
            <a:r>
              <a:rPr lang="en-US" sz="1000" dirty="0"/>
              <a:t> = .94</a:t>
            </a:r>
          </a:p>
          <a:p>
            <a:r>
              <a:rPr lang="en-US" sz="1000" dirty="0"/>
              <a:t>    F-T: </a:t>
            </a:r>
            <a:r>
              <a:rPr lang="en-US" sz="1000" i="1" dirty="0"/>
              <a:t>p</a:t>
            </a:r>
            <a:r>
              <a:rPr lang="en-US" sz="1000" dirty="0"/>
              <a:t> &lt; .001, </a:t>
            </a:r>
            <a:r>
              <a:rPr lang="en-US" sz="1000" i="1" dirty="0"/>
              <a:t>d</a:t>
            </a:r>
            <a:r>
              <a:rPr lang="en-US" sz="1000" dirty="0"/>
              <a:t> = .86</a:t>
            </a:r>
          </a:p>
          <a:p>
            <a:r>
              <a:rPr lang="en-US" sz="1000" dirty="0"/>
              <a:t>    T-S: </a:t>
            </a:r>
            <a:r>
              <a:rPr lang="en-US" sz="1000" i="1" dirty="0"/>
              <a:t>p</a:t>
            </a:r>
            <a:r>
              <a:rPr lang="en-US" sz="1000" dirty="0"/>
              <a:t> = .373, </a:t>
            </a:r>
            <a:r>
              <a:rPr lang="en-US" sz="1000" i="1" dirty="0"/>
              <a:t>d</a:t>
            </a:r>
            <a:r>
              <a:rPr lang="en-US" sz="1000" dirty="0"/>
              <a:t> = .12</a:t>
            </a:r>
          </a:p>
          <a:p>
            <a:endParaRPr lang="en-US" sz="10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A41F8B8-98B3-5010-F6F0-851B10216E92}"/>
              </a:ext>
            </a:extLst>
          </p:cNvPr>
          <p:cNvSpPr txBox="1"/>
          <p:nvPr/>
        </p:nvSpPr>
        <p:spPr>
          <a:xfrm>
            <a:off x="6623813" y="5517035"/>
            <a:ext cx="2685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Cue onset t-tests: </a:t>
            </a:r>
          </a:p>
          <a:p>
            <a:r>
              <a:rPr lang="en-US" sz="1000" dirty="0"/>
              <a:t>    F-S: </a:t>
            </a:r>
            <a:r>
              <a:rPr lang="en-US" sz="1000" i="1" dirty="0"/>
              <a:t>p</a:t>
            </a:r>
            <a:r>
              <a:rPr lang="en-US" sz="1000" dirty="0"/>
              <a:t> &lt; .001, </a:t>
            </a:r>
            <a:r>
              <a:rPr lang="en-US" sz="1000" i="1" dirty="0"/>
              <a:t>d</a:t>
            </a:r>
            <a:r>
              <a:rPr lang="en-US" sz="1000" dirty="0"/>
              <a:t> = .96</a:t>
            </a:r>
          </a:p>
          <a:p>
            <a:r>
              <a:rPr lang="en-US" sz="1000" dirty="0"/>
              <a:t>    F-T: </a:t>
            </a:r>
            <a:r>
              <a:rPr lang="en-US" sz="1000" i="1" dirty="0"/>
              <a:t>p</a:t>
            </a:r>
            <a:r>
              <a:rPr lang="en-US" sz="1000" dirty="0"/>
              <a:t> = .005, </a:t>
            </a:r>
            <a:r>
              <a:rPr lang="en-US" sz="1000" i="1" dirty="0"/>
              <a:t>d</a:t>
            </a:r>
            <a:r>
              <a:rPr lang="en-US" sz="1000" dirty="0"/>
              <a:t> = .37</a:t>
            </a:r>
          </a:p>
          <a:p>
            <a:r>
              <a:rPr lang="en-US" sz="1000" dirty="0"/>
              <a:t>    T-S: </a:t>
            </a:r>
            <a:r>
              <a:rPr lang="en-US" sz="1000" i="1" dirty="0"/>
              <a:t>p</a:t>
            </a:r>
            <a:r>
              <a:rPr lang="en-US" sz="1000" dirty="0"/>
              <a:t> &lt; .001, </a:t>
            </a:r>
            <a:r>
              <a:rPr lang="en-US" sz="1000" i="1" dirty="0"/>
              <a:t>d</a:t>
            </a:r>
            <a:r>
              <a:rPr lang="en-US" sz="1000" dirty="0"/>
              <a:t> = .60</a:t>
            </a:r>
          </a:p>
        </p:txBody>
      </p:sp>
      <p:sp>
        <p:nvSpPr>
          <p:cNvPr id="24" name="Inhaltsplatzhalter 1">
            <a:extLst>
              <a:ext uri="{FF2B5EF4-FFF2-40B4-BE49-F238E27FC236}">
                <a16:creationId xmlns:a16="http://schemas.microsoft.com/office/drawing/2014/main" id="{0CBDA481-C3BC-FE73-E0C7-8CF4B3383DB0}"/>
              </a:ext>
            </a:extLst>
          </p:cNvPr>
          <p:cNvSpPr txBox="1">
            <a:spLocks/>
          </p:cNvSpPr>
          <p:nvPr/>
        </p:nvSpPr>
        <p:spPr>
          <a:xfrm>
            <a:off x="6061036" y="1386221"/>
            <a:ext cx="5222836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Pupil dilation:</a:t>
            </a:r>
            <a:endParaRPr lang="en-US" sz="160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D73C8AC-C65C-AF4A-E659-985CBEE9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692" y="5057815"/>
            <a:ext cx="614354" cy="4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68100-2811-6A18-54B3-D6936F36E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 descr="Ein Bild, das Text, Diagramm, Reihe, Karte enthält.&#10;&#10;KI-generierte Inhalte können fehlerhaft sein.">
            <a:extLst>
              <a:ext uri="{FF2B5EF4-FFF2-40B4-BE49-F238E27FC236}">
                <a16:creationId xmlns:a16="http://schemas.microsoft.com/office/drawing/2014/main" id="{25FE4611-32F9-1C97-1E33-B645FBAA2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55033"/>
            <a:ext cx="4320000" cy="3240000"/>
          </a:xfrm>
          <a:prstGeom prst="rect">
            <a:avLst/>
          </a:prstGeom>
        </p:spPr>
      </p:pic>
      <p:pic>
        <p:nvPicPr>
          <p:cNvPr id="13" name="Grafik 12" descr="Ein Bild, das Text, Reihe, Diagramm, Karte enthält.&#10;&#10;KI-generierte Inhalte können fehlerhaft sein.">
            <a:extLst>
              <a:ext uri="{FF2B5EF4-FFF2-40B4-BE49-F238E27FC236}">
                <a16:creationId xmlns:a16="http://schemas.microsoft.com/office/drawing/2014/main" id="{B46C644A-99D8-9A61-8AAE-6A858BD44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29" y="1848313"/>
            <a:ext cx="4320000" cy="3240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E1697D-27DA-3A20-F1F2-55B5A91F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CF64B3-FF19-900F-A690-0703B5ED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1C0B28B-2119-8B2D-6F93-F5C5A1A6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Physiology SME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60FE9A5-33EA-4FDA-3195-8D9CEB1B49D6}"/>
                  </a:ext>
                </a:extLst>
              </p:cNvPr>
              <p:cNvSpPr txBox="1"/>
              <p:nvPr/>
            </p:nvSpPr>
            <p:spPr>
              <a:xfrm>
                <a:off x="2963222" y="5508563"/>
                <a:ext cx="2685686" cy="75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ANOVA:</a:t>
                </a:r>
              </a:p>
              <a:p>
                <a:r>
                  <a:rPr lang="en-US" sz="1000" dirty="0"/>
                  <a:t>    Condition:</a:t>
                </a:r>
                <a:r>
                  <a:rPr lang="en-US" sz="1000" i="1" dirty="0"/>
                  <a:t> p</a:t>
                </a:r>
                <a:r>
                  <a:rPr lang="en-US" sz="1000" dirty="0"/>
                  <a:t> =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.40</a:t>
                </a:r>
              </a:p>
              <a:p>
                <a:r>
                  <a:rPr lang="en-US" sz="1000" dirty="0"/>
                  <a:t>    Memory:</a:t>
                </a:r>
                <a:r>
                  <a:rPr lang="en-US" sz="1000" i="1" dirty="0"/>
                  <a:t> p</a:t>
                </a:r>
                <a:r>
                  <a:rPr lang="en-US" sz="1000" dirty="0"/>
                  <a:t> = .634,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&lt; .01</a:t>
                </a:r>
              </a:p>
              <a:p>
                <a:r>
                  <a:rPr lang="en-US" sz="1000" dirty="0"/>
                  <a:t>    C x M: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= .600,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&lt; .01</a:t>
                </a: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60FE9A5-33EA-4FDA-3195-8D9CEB1B4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22" y="5508563"/>
                <a:ext cx="2685686" cy="758093"/>
              </a:xfrm>
              <a:prstGeom prst="rect">
                <a:avLst/>
              </a:prstGeom>
              <a:blipFill>
                <a:blip r:embed="rId4"/>
                <a:stretch>
                  <a:fillRect t="-806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F7432341-FEF6-6257-E18A-E587C92B1895}"/>
                  </a:ext>
                </a:extLst>
              </p:cNvPr>
              <p:cNvSpPr txBox="1"/>
              <p:nvPr/>
            </p:nvSpPr>
            <p:spPr>
              <a:xfrm>
                <a:off x="8229692" y="5508562"/>
                <a:ext cx="2685686" cy="75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ANOVA (2.5 – 8s):</a:t>
                </a:r>
              </a:p>
              <a:p>
                <a:r>
                  <a:rPr lang="en-US" sz="1000" dirty="0"/>
                  <a:t>    Condition:</a:t>
                </a:r>
                <a:r>
                  <a:rPr lang="en-US" sz="1000" i="1" dirty="0"/>
                  <a:t> 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.32</a:t>
                </a:r>
              </a:p>
              <a:p>
                <a:r>
                  <a:rPr lang="en-US" sz="1000" dirty="0"/>
                  <a:t>    Memory:</a:t>
                </a:r>
                <a:r>
                  <a:rPr lang="en-US" sz="1000" i="1" dirty="0"/>
                  <a:t> p</a:t>
                </a:r>
                <a:r>
                  <a:rPr lang="en-US" sz="10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.34</a:t>
                </a:r>
              </a:p>
              <a:p>
                <a:r>
                  <a:rPr lang="en-US" sz="1000" dirty="0"/>
                  <a:t>    C x M: </a:t>
                </a:r>
                <a:r>
                  <a:rPr lang="en-US" sz="1000" i="1" dirty="0"/>
                  <a:t>p</a:t>
                </a:r>
                <a:r>
                  <a:rPr lang="en-US" sz="1000" dirty="0"/>
                  <a:t> = .317,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00" dirty="0"/>
                  <a:t> = .02</a:t>
                </a:r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F7432341-FEF6-6257-E18A-E587C92B1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92" y="5508562"/>
                <a:ext cx="2685686" cy="758093"/>
              </a:xfrm>
              <a:prstGeom prst="rect">
                <a:avLst/>
              </a:prstGeom>
              <a:blipFill>
                <a:blip r:embed="rId5"/>
                <a:stretch>
                  <a:fillRect t="-806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Inhaltsplatzhalter 1">
            <a:extLst>
              <a:ext uri="{FF2B5EF4-FFF2-40B4-BE49-F238E27FC236}">
                <a16:creationId xmlns:a16="http://schemas.microsoft.com/office/drawing/2014/main" id="{83B6EE22-9B37-F661-EEB8-F07CA40AD221}"/>
              </a:ext>
            </a:extLst>
          </p:cNvPr>
          <p:cNvSpPr txBox="1">
            <a:spLocks/>
          </p:cNvSpPr>
          <p:nvPr/>
        </p:nvSpPr>
        <p:spPr>
          <a:xfrm>
            <a:off x="838200" y="1386221"/>
            <a:ext cx="5222836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Heart rate:</a:t>
            </a:r>
            <a:endParaRPr lang="en-US" sz="1600" dirty="0"/>
          </a:p>
        </p:txBody>
      </p:sp>
      <p:sp>
        <p:nvSpPr>
          <p:cNvPr id="30" name="Inhaltsplatzhalter 1">
            <a:extLst>
              <a:ext uri="{FF2B5EF4-FFF2-40B4-BE49-F238E27FC236}">
                <a16:creationId xmlns:a16="http://schemas.microsoft.com/office/drawing/2014/main" id="{F007FF97-FD85-8951-89FB-9899CD7A6A97}"/>
              </a:ext>
            </a:extLst>
          </p:cNvPr>
          <p:cNvSpPr txBox="1">
            <a:spLocks/>
          </p:cNvSpPr>
          <p:nvPr/>
        </p:nvSpPr>
        <p:spPr>
          <a:xfrm>
            <a:off x="6061036" y="1386221"/>
            <a:ext cx="5222836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Pupil dilation:</a:t>
            </a:r>
            <a:endParaRPr lang="en-US" sz="160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1BAB95CC-0894-59D9-9D3E-5804B1EC86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396" y="5009450"/>
            <a:ext cx="614354" cy="41396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4B4235F7-920A-29E6-8379-DD1899F71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692" y="5008120"/>
            <a:ext cx="614354" cy="4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Diagramm, Karte, Reihe, Text enthält.&#10;&#10;KI-generierte Inhalte können fehlerhaft sein.">
            <a:extLst>
              <a:ext uri="{FF2B5EF4-FFF2-40B4-BE49-F238E27FC236}">
                <a16:creationId xmlns:a16="http://schemas.microsoft.com/office/drawing/2014/main" id="{D1201B3D-CD4A-B758-E057-F30881D15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9420"/>
            <a:ext cx="10752002" cy="3024000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17F793-A09A-A604-A04E-944F86CB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BBD280-39EF-5167-AC9A-A339ADA2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BDBCA16-D0E1-88EF-4E15-8425E549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Eye Tracking SME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263A295-9F37-52AA-6C47-3DF1AABA9BB7}"/>
                  </a:ext>
                </a:extLst>
              </p:cNvPr>
              <p:cNvSpPr txBox="1"/>
              <p:nvPr/>
            </p:nvSpPr>
            <p:spPr>
              <a:xfrm>
                <a:off x="1092628" y="4758846"/>
                <a:ext cx="3211494" cy="5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Condition:</a:t>
                </a:r>
                <a:r>
                  <a:rPr lang="en-US" sz="1200" i="1" dirty="0"/>
                  <a:t> p</a:t>
                </a:r>
                <a:r>
                  <a:rPr lang="en-US" sz="12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dirty="0"/>
                  <a:t> = .31</a:t>
                </a:r>
              </a:p>
              <a:p>
                <a:r>
                  <a:rPr lang="en-US" sz="1200" dirty="0"/>
                  <a:t>Memory: </a:t>
                </a:r>
                <a:r>
                  <a:rPr lang="en-US" sz="1200" i="1" dirty="0"/>
                  <a:t>p</a:t>
                </a:r>
                <a:r>
                  <a:rPr lang="en-US" sz="1200" dirty="0"/>
                  <a:t> = .031,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dirty="0"/>
                  <a:t> = .08</a:t>
                </a:r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263A295-9F37-52AA-6C47-3DF1AABA9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28" y="4758846"/>
                <a:ext cx="3211494" cy="502189"/>
              </a:xfrm>
              <a:prstGeom prst="rect">
                <a:avLst/>
              </a:prstGeom>
              <a:blipFill>
                <a:blip r:embed="rId3"/>
                <a:stretch>
                  <a:fillRect t="-2439" b="-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02C7081-9B30-2CE9-F212-BF408FDED47E}"/>
                  </a:ext>
                </a:extLst>
              </p:cNvPr>
              <p:cNvSpPr txBox="1"/>
              <p:nvPr/>
            </p:nvSpPr>
            <p:spPr>
              <a:xfrm>
                <a:off x="4490253" y="4758223"/>
                <a:ext cx="3211494" cy="5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Condition:</a:t>
                </a:r>
                <a:r>
                  <a:rPr lang="en-US" sz="1200" i="1" dirty="0"/>
                  <a:t> p</a:t>
                </a:r>
                <a:r>
                  <a:rPr lang="en-US" sz="12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dirty="0"/>
                  <a:t> = .38</a:t>
                </a:r>
              </a:p>
              <a:p>
                <a:r>
                  <a:rPr lang="en-US" sz="1200" dirty="0"/>
                  <a:t>Memory: </a:t>
                </a:r>
                <a:r>
                  <a:rPr lang="en-US" sz="1200" i="1" dirty="0"/>
                  <a:t>p</a:t>
                </a:r>
                <a:r>
                  <a:rPr lang="en-US" sz="1200" dirty="0"/>
                  <a:t> = .029,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dirty="0"/>
                  <a:t> = .08</a:t>
                </a:r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02C7081-9B30-2CE9-F212-BF408FDED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253" y="4758223"/>
                <a:ext cx="3211494" cy="502189"/>
              </a:xfrm>
              <a:prstGeom prst="rect">
                <a:avLst/>
              </a:prstGeom>
              <a:blipFill>
                <a:blip r:embed="rId4"/>
                <a:stretch>
                  <a:fillRect l="-190" t="-2439" b="-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2BE6EFB-E18C-8DF1-B3E4-0FA8DEFF5258}"/>
                  </a:ext>
                </a:extLst>
              </p:cNvPr>
              <p:cNvSpPr txBox="1"/>
              <p:nvPr/>
            </p:nvSpPr>
            <p:spPr>
              <a:xfrm>
                <a:off x="7689000" y="4758223"/>
                <a:ext cx="3211494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Condition:</a:t>
                </a:r>
                <a:r>
                  <a:rPr lang="en-US" sz="1200" i="1" dirty="0"/>
                  <a:t> p</a:t>
                </a:r>
                <a:r>
                  <a:rPr lang="en-US" sz="1200" dirty="0"/>
                  <a:t> 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dirty="0"/>
                  <a:t> = .24</a:t>
                </a:r>
              </a:p>
              <a:p>
                <a:r>
                  <a:rPr lang="en-US" sz="1200" dirty="0"/>
                  <a:t>Memory: </a:t>
                </a:r>
                <a:r>
                  <a:rPr lang="en-US" sz="1200" i="1" dirty="0"/>
                  <a:t>p</a:t>
                </a:r>
                <a:r>
                  <a:rPr lang="en-US" sz="1200" dirty="0"/>
                  <a:t> = .018,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dirty="0"/>
                  <a:t> = .10</a:t>
                </a:r>
              </a:p>
              <a:p>
                <a:r>
                  <a:rPr lang="en-US" sz="1200" dirty="0"/>
                  <a:t>Condition x Memory: </a:t>
                </a:r>
                <a:r>
                  <a:rPr lang="en-US" sz="1200" i="1" dirty="0"/>
                  <a:t>p</a:t>
                </a:r>
                <a:r>
                  <a:rPr lang="en-US" sz="1200" dirty="0"/>
                  <a:t> = .035,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de-DE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dirty="0"/>
                  <a:t> = .06</a:t>
                </a:r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2BE6EFB-E18C-8DF1-B3E4-0FA8DEFF5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000" y="4758223"/>
                <a:ext cx="3211494" cy="707117"/>
              </a:xfrm>
              <a:prstGeom prst="rect">
                <a:avLst/>
              </a:prstGeom>
              <a:blipFill>
                <a:blip r:embed="rId5"/>
                <a:stretch>
                  <a:fillRect t="-1724" b="-2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B3AD1213-88C8-01DF-F92C-2CFFA7D7A65B}"/>
              </a:ext>
            </a:extLst>
          </p:cNvPr>
          <p:cNvSpPr txBox="1">
            <a:spLocks/>
          </p:cNvSpPr>
          <p:nvPr/>
        </p:nvSpPr>
        <p:spPr>
          <a:xfrm>
            <a:off x="838200" y="1386221"/>
            <a:ext cx="3200400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Gaze:</a:t>
            </a:r>
            <a:endParaRPr lang="en-US" sz="1600" dirty="0"/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95EAA4DD-BB72-AB05-CC94-94912BFB9573}"/>
              </a:ext>
            </a:extLst>
          </p:cNvPr>
          <p:cNvSpPr txBox="1">
            <a:spLocks/>
          </p:cNvSpPr>
          <p:nvPr/>
        </p:nvSpPr>
        <p:spPr>
          <a:xfrm>
            <a:off x="4003311" y="1338263"/>
            <a:ext cx="3200400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Fixation Duration:</a:t>
            </a:r>
            <a:endParaRPr lang="en-US" sz="1600" dirty="0"/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E71A4866-560C-8763-1C7F-FCF4336742B5}"/>
              </a:ext>
            </a:extLst>
          </p:cNvPr>
          <p:cNvSpPr txBox="1">
            <a:spLocks/>
          </p:cNvSpPr>
          <p:nvPr/>
        </p:nvSpPr>
        <p:spPr>
          <a:xfrm>
            <a:off x="7052921" y="1338263"/>
            <a:ext cx="3486741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Number of Fixations: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727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890B24BA1EF84A9F4AA6FE14DADC73" ma:contentTypeVersion="7" ma:contentTypeDescription="Ein neues Dokument erstellen." ma:contentTypeScope="" ma:versionID="94090cf3f44308e06b1060b9a7dd5678">
  <xsd:schema xmlns:xsd="http://www.w3.org/2001/XMLSchema" xmlns:xs="http://www.w3.org/2001/XMLSchema" xmlns:p="http://schemas.microsoft.com/office/2006/metadata/properties" xmlns:ns2="4a6ce5e0-0ede-487b-b0fd-7dc160367b89" targetNamespace="http://schemas.microsoft.com/office/2006/metadata/properties" ma:root="true" ma:fieldsID="07dd965f6fa36024e84ba3612b6bc153" ns2:_="">
    <xsd:import namespace="4a6ce5e0-0ede-487b-b0fd-7dc160367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ce5e0-0ede-487b-b0fd-7dc160367b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D6DFAE-0DEE-49FB-8FCE-AE580DECC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ce5e0-0ede-487b-b0fd-7dc160367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166301-336A-4333-86DF-0C2BFC108E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1296</Words>
  <Application>Microsoft Office PowerPoint</Application>
  <PresentationFormat>Breitbild</PresentationFormat>
  <Paragraphs>274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Segoe UI</vt:lpstr>
      <vt:lpstr>Segoe UI (Textkörper)</vt:lpstr>
      <vt:lpstr>Office</vt:lpstr>
      <vt:lpstr>Electrocortical correlates of memory and attention during the anticipation of avoidable and inevitable threats</vt:lpstr>
      <vt:lpstr>Introduction</vt:lpstr>
      <vt:lpstr>Attentive Immobility in Humans</vt:lpstr>
      <vt:lpstr>Research Question</vt:lpstr>
      <vt:lpstr>Methods </vt:lpstr>
      <vt:lpstr>Results – Memory Task</vt:lpstr>
      <vt:lpstr>Results – Physiology</vt:lpstr>
      <vt:lpstr>Results – Physiology SME</vt:lpstr>
      <vt:lpstr>Results – Eye Tracking SME</vt:lpstr>
      <vt:lpstr>Results – Alpha Activity</vt:lpstr>
      <vt:lpstr>Results – Alpha Activity SME</vt:lpstr>
      <vt:lpstr>Results – Action preperation</vt:lpstr>
      <vt:lpstr>Summary</vt:lpstr>
      <vt:lpstr>Discussion</vt:lpstr>
      <vt:lpstr>Remember these faces!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Emotionale Störungen: Psychopathologie und (verhaltens-)therapeutische Methoden </dc:title>
  <dc:creator>Yannik Stegmann</dc:creator>
  <cp:lastModifiedBy>Yannik Stegmann</cp:lastModifiedBy>
  <cp:revision>286</cp:revision>
  <dcterms:created xsi:type="dcterms:W3CDTF">2019-10-05T17:32:03Z</dcterms:created>
  <dcterms:modified xsi:type="dcterms:W3CDTF">2025-10-21T18:48:16Z</dcterms:modified>
</cp:coreProperties>
</file>