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18"/>
  </p:notesMasterIdLst>
  <p:sldIdLst>
    <p:sldId id="329" r:id="rId4"/>
    <p:sldId id="280" r:id="rId5"/>
    <p:sldId id="328" r:id="rId6"/>
    <p:sldId id="319" r:id="rId7"/>
    <p:sldId id="305" r:id="rId8"/>
    <p:sldId id="320" r:id="rId9"/>
    <p:sldId id="262" r:id="rId10"/>
    <p:sldId id="322" r:id="rId11"/>
    <p:sldId id="323" r:id="rId12"/>
    <p:sldId id="325" r:id="rId13"/>
    <p:sldId id="326" r:id="rId14"/>
    <p:sldId id="327" r:id="rId15"/>
    <p:sldId id="293" r:id="rId16"/>
    <p:sldId id="308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38A"/>
    <a:srgbClr val="7AD052"/>
    <a:srgbClr val="1C3432"/>
    <a:srgbClr val="485453"/>
    <a:srgbClr val="000074"/>
    <a:srgbClr val="FFFFFF"/>
    <a:srgbClr val="1E1E1E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0ED833-8EA9-4973-87A9-D2BA0298C0CF}" v="33" dt="2023-05-03T09:53:08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89659" autoAdjust="0"/>
  </p:normalViewPr>
  <p:slideViewPr>
    <p:cSldViewPr snapToGrid="0">
      <p:cViewPr varScale="1">
        <p:scale>
          <a:sx n="70" d="100"/>
          <a:sy n="70" d="100"/>
        </p:scale>
        <p:origin x="1090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nik Stegmann" userId="c1c6171d-3fdd-4cfc-bb18-4a8403305f17" providerId="ADAL" clId="{4A0ED833-8EA9-4973-87A9-D2BA0298C0CF}"/>
    <pc:docChg chg="custSel modSld">
      <pc:chgData name="Yannik Stegmann" userId="c1c6171d-3fdd-4cfc-bb18-4a8403305f17" providerId="ADAL" clId="{4A0ED833-8EA9-4973-87A9-D2BA0298C0CF}" dt="2023-05-03T09:53:28.388" v="127" actId="13926"/>
      <pc:docMkLst>
        <pc:docMk/>
      </pc:docMkLst>
      <pc:sldChg chg="modSp mod">
        <pc:chgData name="Yannik Stegmann" userId="c1c6171d-3fdd-4cfc-bb18-4a8403305f17" providerId="ADAL" clId="{4A0ED833-8EA9-4973-87A9-D2BA0298C0CF}" dt="2023-05-03T09:52:58.669" v="120" actId="13926"/>
        <pc:sldMkLst>
          <pc:docMk/>
          <pc:sldMk cId="3030442935" sldId="257"/>
        </pc:sldMkLst>
        <pc:spChg chg="mod">
          <ac:chgData name="Yannik Stegmann" userId="c1c6171d-3fdd-4cfc-bb18-4a8403305f17" providerId="ADAL" clId="{4A0ED833-8EA9-4973-87A9-D2BA0298C0CF}" dt="2023-05-03T09:52:44.604" v="118" actId="13926"/>
          <ac:spMkLst>
            <pc:docMk/>
            <pc:sldMk cId="3030442935" sldId="257"/>
            <ac:spMk id="16" creationId="{267BF00D-C40B-5003-34A8-76420CAA9C3F}"/>
          </ac:spMkLst>
        </pc:spChg>
        <pc:spChg chg="mod">
          <ac:chgData name="Yannik Stegmann" userId="c1c6171d-3fdd-4cfc-bb18-4a8403305f17" providerId="ADAL" clId="{4A0ED833-8EA9-4973-87A9-D2BA0298C0CF}" dt="2023-05-03T09:52:50.660" v="119" actId="13926"/>
          <ac:spMkLst>
            <pc:docMk/>
            <pc:sldMk cId="3030442935" sldId="257"/>
            <ac:spMk id="17" creationId="{DE71FCD6-AA5D-1179-069B-B4F6359950B0}"/>
          </ac:spMkLst>
        </pc:spChg>
        <pc:spChg chg="mod">
          <ac:chgData name="Yannik Stegmann" userId="c1c6171d-3fdd-4cfc-bb18-4a8403305f17" providerId="ADAL" clId="{4A0ED833-8EA9-4973-87A9-D2BA0298C0CF}" dt="2023-05-03T09:52:58.669" v="120" actId="13926"/>
          <ac:spMkLst>
            <pc:docMk/>
            <pc:sldMk cId="3030442935" sldId="257"/>
            <ac:spMk id="18" creationId="{838CDE42-2700-FE72-3B63-32003AD3BE5B}"/>
          </ac:spMkLst>
        </pc:spChg>
      </pc:sldChg>
      <pc:sldChg chg="addSp delSp modSp mod">
        <pc:chgData name="Yannik Stegmann" userId="c1c6171d-3fdd-4cfc-bb18-4a8403305f17" providerId="ADAL" clId="{4A0ED833-8EA9-4973-87A9-D2BA0298C0CF}" dt="2023-05-03T09:53:08.808" v="122"/>
        <pc:sldMkLst>
          <pc:docMk/>
          <pc:sldMk cId="1207584876" sldId="258"/>
        </pc:sldMkLst>
        <pc:spChg chg="add mod">
          <ac:chgData name="Yannik Stegmann" userId="c1c6171d-3fdd-4cfc-bb18-4a8403305f17" providerId="ADAL" clId="{4A0ED833-8EA9-4973-87A9-D2BA0298C0CF}" dt="2023-05-03T09:53:08.808" v="122"/>
          <ac:spMkLst>
            <pc:docMk/>
            <pc:sldMk cId="1207584876" sldId="258"/>
            <ac:spMk id="4" creationId="{DF5EA1B3-1D00-98E9-97F6-DD44630C32E7}"/>
          </ac:spMkLst>
        </pc:spChg>
        <pc:spChg chg="del">
          <ac:chgData name="Yannik Stegmann" userId="c1c6171d-3fdd-4cfc-bb18-4a8403305f17" providerId="ADAL" clId="{4A0ED833-8EA9-4973-87A9-D2BA0298C0CF}" dt="2023-05-03T09:53:08.522" v="121" actId="478"/>
          <ac:spMkLst>
            <pc:docMk/>
            <pc:sldMk cId="1207584876" sldId="258"/>
            <ac:spMk id="7" creationId="{FEAC248B-1711-79BC-499A-76A6CB3BA173}"/>
          </ac:spMkLst>
        </pc:spChg>
        <pc:spChg chg="del">
          <ac:chgData name="Yannik Stegmann" userId="c1c6171d-3fdd-4cfc-bb18-4a8403305f17" providerId="ADAL" clId="{4A0ED833-8EA9-4973-87A9-D2BA0298C0CF}" dt="2023-05-03T09:53:08.522" v="121" actId="478"/>
          <ac:spMkLst>
            <pc:docMk/>
            <pc:sldMk cId="1207584876" sldId="258"/>
            <ac:spMk id="9" creationId="{7E7E8178-3580-C3ED-74C7-A2489F4F5AEA}"/>
          </ac:spMkLst>
        </pc:spChg>
        <pc:spChg chg="add mod">
          <ac:chgData name="Yannik Stegmann" userId="c1c6171d-3fdd-4cfc-bb18-4a8403305f17" providerId="ADAL" clId="{4A0ED833-8EA9-4973-87A9-D2BA0298C0CF}" dt="2023-05-03T09:53:08.808" v="122"/>
          <ac:spMkLst>
            <pc:docMk/>
            <pc:sldMk cId="1207584876" sldId="258"/>
            <ac:spMk id="10" creationId="{D4032204-C2A9-0131-1FD8-DB985E168D1D}"/>
          </ac:spMkLst>
        </pc:spChg>
        <pc:spChg chg="del">
          <ac:chgData name="Yannik Stegmann" userId="c1c6171d-3fdd-4cfc-bb18-4a8403305f17" providerId="ADAL" clId="{4A0ED833-8EA9-4973-87A9-D2BA0298C0CF}" dt="2023-05-03T09:53:08.522" v="121" actId="478"/>
          <ac:spMkLst>
            <pc:docMk/>
            <pc:sldMk cId="1207584876" sldId="258"/>
            <ac:spMk id="11" creationId="{DE5BBC99-1116-5C03-DF7C-6F26DF067BB8}"/>
          </ac:spMkLst>
        </pc:spChg>
        <pc:spChg chg="add mod">
          <ac:chgData name="Yannik Stegmann" userId="c1c6171d-3fdd-4cfc-bb18-4a8403305f17" providerId="ADAL" clId="{4A0ED833-8EA9-4973-87A9-D2BA0298C0CF}" dt="2023-05-03T09:53:08.808" v="122"/>
          <ac:spMkLst>
            <pc:docMk/>
            <pc:sldMk cId="1207584876" sldId="258"/>
            <ac:spMk id="12" creationId="{B0B41780-C976-0F8D-F515-0595FBA75D2D}"/>
          </ac:spMkLst>
        </pc:spChg>
      </pc:sldChg>
      <pc:sldChg chg="modSp mod">
        <pc:chgData name="Yannik Stegmann" userId="c1c6171d-3fdd-4cfc-bb18-4a8403305f17" providerId="ADAL" clId="{4A0ED833-8EA9-4973-87A9-D2BA0298C0CF}" dt="2023-05-03T09:53:28.388" v="127" actId="13926"/>
        <pc:sldMkLst>
          <pc:docMk/>
          <pc:sldMk cId="2713462370" sldId="259"/>
        </pc:sldMkLst>
        <pc:spChg chg="mod">
          <ac:chgData name="Yannik Stegmann" userId="c1c6171d-3fdd-4cfc-bb18-4a8403305f17" providerId="ADAL" clId="{4A0ED833-8EA9-4973-87A9-D2BA0298C0CF}" dt="2023-05-03T09:53:28.388" v="127" actId="13926"/>
          <ac:spMkLst>
            <pc:docMk/>
            <pc:sldMk cId="2713462370" sldId="259"/>
            <ac:spMk id="7" creationId="{FEAC248B-1711-79BC-499A-76A6CB3BA173}"/>
          </ac:spMkLst>
        </pc:spChg>
        <pc:spChg chg="mod">
          <ac:chgData name="Yannik Stegmann" userId="c1c6171d-3fdd-4cfc-bb18-4a8403305f17" providerId="ADAL" clId="{4A0ED833-8EA9-4973-87A9-D2BA0298C0CF}" dt="2023-05-03T09:53:20.990" v="126" actId="13926"/>
          <ac:spMkLst>
            <pc:docMk/>
            <pc:sldMk cId="2713462370" sldId="259"/>
            <ac:spMk id="9" creationId="{7E7E8178-3580-C3ED-74C7-A2489F4F5AEA}"/>
          </ac:spMkLst>
        </pc:spChg>
        <pc:spChg chg="mod">
          <ac:chgData name="Yannik Stegmann" userId="c1c6171d-3fdd-4cfc-bb18-4a8403305f17" providerId="ADAL" clId="{4A0ED833-8EA9-4973-87A9-D2BA0298C0CF}" dt="2023-05-03T09:53:14.923" v="123" actId="13926"/>
          <ac:spMkLst>
            <pc:docMk/>
            <pc:sldMk cId="2713462370" sldId="259"/>
            <ac:spMk id="11" creationId="{DE5BBC99-1116-5C03-DF7C-6F26DF067BB8}"/>
          </ac:spMkLst>
        </pc:spChg>
      </pc:sldChg>
      <pc:sldChg chg="modSp mod">
        <pc:chgData name="Yannik Stegmann" userId="c1c6171d-3fdd-4cfc-bb18-4a8403305f17" providerId="ADAL" clId="{4A0ED833-8EA9-4973-87A9-D2BA0298C0CF}" dt="2023-05-03T09:52:38.318" v="117" actId="13926"/>
        <pc:sldMkLst>
          <pc:docMk/>
          <pc:sldMk cId="2175774647" sldId="260"/>
        </pc:sldMkLst>
        <pc:spChg chg="mod">
          <ac:chgData name="Yannik Stegmann" userId="c1c6171d-3fdd-4cfc-bb18-4a8403305f17" providerId="ADAL" clId="{4A0ED833-8EA9-4973-87A9-D2BA0298C0CF}" dt="2023-05-03T09:52:38.318" v="117" actId="13926"/>
          <ac:spMkLst>
            <pc:docMk/>
            <pc:sldMk cId="2175774647" sldId="260"/>
            <ac:spMk id="16" creationId="{267BF00D-C40B-5003-34A8-76420CAA9C3F}"/>
          </ac:spMkLst>
        </pc:spChg>
        <pc:spChg chg="mod">
          <ac:chgData name="Yannik Stegmann" userId="c1c6171d-3fdd-4cfc-bb18-4a8403305f17" providerId="ADAL" clId="{4A0ED833-8EA9-4973-87A9-D2BA0298C0CF}" dt="2023-05-03T09:52:33.309" v="115" actId="13926"/>
          <ac:spMkLst>
            <pc:docMk/>
            <pc:sldMk cId="2175774647" sldId="260"/>
            <ac:spMk id="17" creationId="{DE71FCD6-AA5D-1179-069B-B4F6359950B0}"/>
          </ac:spMkLst>
        </pc:spChg>
        <pc:spChg chg="mod">
          <ac:chgData name="Yannik Stegmann" userId="c1c6171d-3fdd-4cfc-bb18-4a8403305f17" providerId="ADAL" clId="{4A0ED833-8EA9-4973-87A9-D2BA0298C0CF}" dt="2023-05-03T09:52:22.548" v="113" actId="13926"/>
          <ac:spMkLst>
            <pc:docMk/>
            <pc:sldMk cId="2175774647" sldId="260"/>
            <ac:spMk id="18" creationId="{838CDE42-2700-FE72-3B63-32003AD3BE5B}"/>
          </ac:spMkLst>
        </pc:spChg>
      </pc:sldChg>
      <pc:sldChg chg="addSp delSp modSp mod">
        <pc:chgData name="Yannik Stegmann" userId="c1c6171d-3fdd-4cfc-bb18-4a8403305f17" providerId="ADAL" clId="{4A0ED833-8EA9-4973-87A9-D2BA0298C0CF}" dt="2023-05-02T10:46:06.641" v="6" actId="1076"/>
        <pc:sldMkLst>
          <pc:docMk/>
          <pc:sldMk cId="1965792371" sldId="263"/>
        </pc:sldMkLst>
        <pc:picChg chg="add mod">
          <ac:chgData name="Yannik Stegmann" userId="c1c6171d-3fdd-4cfc-bb18-4a8403305f17" providerId="ADAL" clId="{4A0ED833-8EA9-4973-87A9-D2BA0298C0CF}" dt="2023-05-02T10:46:06.641" v="6" actId="1076"/>
          <ac:picMkLst>
            <pc:docMk/>
            <pc:sldMk cId="1965792371" sldId="263"/>
            <ac:picMk id="8" creationId="{94B87AC5-E8F8-CFE6-3CC1-AFDA70C85776}"/>
          </ac:picMkLst>
        </pc:picChg>
        <pc:picChg chg="del">
          <ac:chgData name="Yannik Stegmann" userId="c1c6171d-3fdd-4cfc-bb18-4a8403305f17" providerId="ADAL" clId="{4A0ED833-8EA9-4973-87A9-D2BA0298C0CF}" dt="2023-05-02T10:46:01.029" v="0" actId="478"/>
          <ac:picMkLst>
            <pc:docMk/>
            <pc:sldMk cId="1965792371" sldId="263"/>
            <ac:picMk id="10" creationId="{5AFEAC05-E453-E57B-AEB2-2069B035CB01}"/>
          </ac:picMkLst>
        </pc:picChg>
      </pc:sldChg>
      <pc:sldChg chg="modSp mod">
        <pc:chgData name="Yannik Stegmann" userId="c1c6171d-3fdd-4cfc-bb18-4a8403305f17" providerId="ADAL" clId="{4A0ED833-8EA9-4973-87A9-D2BA0298C0CF}" dt="2023-05-03T09:48:22.459" v="35" actId="20577"/>
        <pc:sldMkLst>
          <pc:docMk/>
          <pc:sldMk cId="3099367773" sldId="264"/>
        </pc:sldMkLst>
        <pc:spChg chg="mod">
          <ac:chgData name="Yannik Stegmann" userId="c1c6171d-3fdd-4cfc-bb18-4a8403305f17" providerId="ADAL" clId="{4A0ED833-8EA9-4973-87A9-D2BA0298C0CF}" dt="2023-05-03T09:48:22.459" v="35" actId="20577"/>
          <ac:spMkLst>
            <pc:docMk/>
            <pc:sldMk cId="3099367773" sldId="264"/>
            <ac:spMk id="2" creationId="{907CA716-4E25-F7F9-D42B-3E9CD3B2EC0A}"/>
          </ac:spMkLst>
        </pc:spChg>
      </pc:sldChg>
      <pc:sldChg chg="modSp mod">
        <pc:chgData name="Yannik Stegmann" userId="c1c6171d-3fdd-4cfc-bb18-4a8403305f17" providerId="ADAL" clId="{4A0ED833-8EA9-4973-87A9-D2BA0298C0CF}" dt="2023-05-03T09:49:20.194" v="76" actId="20577"/>
        <pc:sldMkLst>
          <pc:docMk/>
          <pc:sldMk cId="3768338568" sldId="267"/>
        </pc:sldMkLst>
        <pc:spChg chg="mod">
          <ac:chgData name="Yannik Stegmann" userId="c1c6171d-3fdd-4cfc-bb18-4a8403305f17" providerId="ADAL" clId="{4A0ED833-8EA9-4973-87A9-D2BA0298C0CF}" dt="2023-05-03T09:49:20.194" v="76" actId="20577"/>
          <ac:spMkLst>
            <pc:docMk/>
            <pc:sldMk cId="3768338568" sldId="267"/>
            <ac:spMk id="2" creationId="{907CA716-4E25-F7F9-D42B-3E9CD3B2EC0A}"/>
          </ac:spMkLst>
        </pc:spChg>
      </pc:sldChg>
      <pc:sldChg chg="addSp delSp modSp mod">
        <pc:chgData name="Yannik Stegmann" userId="c1c6171d-3fdd-4cfc-bb18-4a8403305f17" providerId="ADAL" clId="{4A0ED833-8EA9-4973-87A9-D2BA0298C0CF}" dt="2023-05-03T09:51:49.056" v="110" actId="1038"/>
        <pc:sldMkLst>
          <pc:docMk/>
          <pc:sldMk cId="2972117278" sldId="272"/>
        </pc:sldMkLst>
        <pc:picChg chg="del">
          <ac:chgData name="Yannik Stegmann" userId="c1c6171d-3fdd-4cfc-bb18-4a8403305f17" providerId="ADAL" clId="{4A0ED833-8EA9-4973-87A9-D2BA0298C0CF}" dt="2023-05-03T09:49:59.276" v="77" actId="478"/>
          <ac:picMkLst>
            <pc:docMk/>
            <pc:sldMk cId="2972117278" sldId="272"/>
            <ac:picMk id="8" creationId="{C9F37B98-9B76-09DE-8662-BA2CAB91EFCE}"/>
          </ac:picMkLst>
        </pc:picChg>
        <pc:picChg chg="del">
          <ac:chgData name="Yannik Stegmann" userId="c1c6171d-3fdd-4cfc-bb18-4a8403305f17" providerId="ADAL" clId="{4A0ED833-8EA9-4973-87A9-D2BA0298C0CF}" dt="2023-05-03T09:51:06.090" v="102" actId="478"/>
          <ac:picMkLst>
            <pc:docMk/>
            <pc:sldMk cId="2972117278" sldId="272"/>
            <ac:picMk id="10" creationId="{555743DE-D322-81CA-DB02-0B39F90B4C3C}"/>
          </ac:picMkLst>
        </pc:picChg>
        <pc:picChg chg="del">
          <ac:chgData name="Yannik Stegmann" userId="c1c6171d-3fdd-4cfc-bb18-4a8403305f17" providerId="ADAL" clId="{4A0ED833-8EA9-4973-87A9-D2BA0298C0CF}" dt="2023-05-03T09:50:40.410" v="87" actId="478"/>
          <ac:picMkLst>
            <pc:docMk/>
            <pc:sldMk cId="2972117278" sldId="272"/>
            <ac:picMk id="12" creationId="{410ACFD4-EE54-AC2C-8ECB-6ED6D5B382F2}"/>
          </ac:picMkLst>
        </pc:picChg>
        <pc:picChg chg="add mod">
          <ac:chgData name="Yannik Stegmann" userId="c1c6171d-3fdd-4cfc-bb18-4a8403305f17" providerId="ADAL" clId="{4A0ED833-8EA9-4973-87A9-D2BA0298C0CF}" dt="2023-05-03T09:50:31.060" v="86" actId="1076"/>
          <ac:picMkLst>
            <pc:docMk/>
            <pc:sldMk cId="2972117278" sldId="272"/>
            <ac:picMk id="1026" creationId="{EE9BDCC0-E667-C69B-5356-78D77AB651F0}"/>
          </ac:picMkLst>
        </pc:picChg>
        <pc:picChg chg="add mod">
          <ac:chgData name="Yannik Stegmann" userId="c1c6171d-3fdd-4cfc-bb18-4a8403305f17" providerId="ADAL" clId="{4A0ED833-8EA9-4973-87A9-D2BA0298C0CF}" dt="2023-05-03T09:51:03.048" v="101" actId="1036"/>
          <ac:picMkLst>
            <pc:docMk/>
            <pc:sldMk cId="2972117278" sldId="272"/>
            <ac:picMk id="1028" creationId="{5722B235-FDD7-A3C0-D62B-2C87093DCE63}"/>
          </ac:picMkLst>
        </pc:picChg>
        <pc:picChg chg="add mod">
          <ac:chgData name="Yannik Stegmann" userId="c1c6171d-3fdd-4cfc-bb18-4a8403305f17" providerId="ADAL" clId="{4A0ED833-8EA9-4973-87A9-D2BA0298C0CF}" dt="2023-05-03T09:51:49.056" v="110" actId="1038"/>
          <ac:picMkLst>
            <pc:docMk/>
            <pc:sldMk cId="2972117278" sldId="272"/>
            <ac:picMk id="1030" creationId="{2AA42BD1-D627-ED3D-EE2C-BE5FAB654A3C}"/>
          </ac:picMkLst>
        </pc:picChg>
      </pc:sldChg>
    </pc:docChg>
  </pc:docChgLst>
  <pc:docChgLst>
    <pc:chgData name="Janna Teigeler" userId="1cd59d34-209c-41c3-a251-16d60ddbe92f" providerId="ADAL" clId="{A517D99D-9451-49B9-92D9-F91D0E1EE02A}"/>
    <pc:docChg chg="custSel addSld modSld">
      <pc:chgData name="Janna Teigeler" userId="1cd59d34-209c-41c3-a251-16d60ddbe92f" providerId="ADAL" clId="{A517D99D-9451-49B9-92D9-F91D0E1EE02A}" dt="2023-03-21T15:20:26.262" v="255"/>
      <pc:docMkLst>
        <pc:docMk/>
      </pc:docMkLst>
      <pc:sldChg chg="addSp delSp modSp add mod">
        <pc:chgData name="Janna Teigeler" userId="1cd59d34-209c-41c3-a251-16d60ddbe92f" providerId="ADAL" clId="{A517D99D-9451-49B9-92D9-F91D0E1EE02A}" dt="2023-03-21T14:52:27.102" v="104" actId="1035"/>
        <pc:sldMkLst>
          <pc:docMk/>
          <pc:sldMk cId="2972117278" sldId="272"/>
        </pc:sldMkLst>
        <pc:spChg chg="del mod">
          <ac:chgData name="Janna Teigeler" userId="1cd59d34-209c-41c3-a251-16d60ddbe92f" providerId="ADAL" clId="{A517D99D-9451-49B9-92D9-F91D0E1EE02A}" dt="2023-03-21T14:47:28.329" v="11" actId="478"/>
          <ac:spMkLst>
            <pc:docMk/>
            <pc:sldMk cId="2972117278" sldId="272"/>
            <ac:spMk id="2" creationId="{907CA716-4E25-F7F9-D42B-3E9CD3B2EC0A}"/>
          </ac:spMkLst>
        </pc:spChg>
        <pc:spChg chg="mod">
          <ac:chgData name="Janna Teigeler" userId="1cd59d34-209c-41c3-a251-16d60ddbe92f" providerId="ADAL" clId="{A517D99D-9451-49B9-92D9-F91D0E1EE02A}" dt="2023-03-21T14:45:05.668" v="4" actId="20577"/>
          <ac:spMkLst>
            <pc:docMk/>
            <pc:sldMk cId="2972117278" sldId="272"/>
            <ac:spMk id="6" creationId="{5B36EF3D-7567-3651-512F-2995A3D7CE14}"/>
          </ac:spMkLst>
        </pc:spChg>
        <pc:spChg chg="add mod">
          <ac:chgData name="Janna Teigeler" userId="1cd59d34-209c-41c3-a251-16d60ddbe92f" providerId="ADAL" clId="{A517D99D-9451-49B9-92D9-F91D0E1EE02A}" dt="2023-03-21T14:51:00.748" v="62" actId="20577"/>
          <ac:spMkLst>
            <pc:docMk/>
            <pc:sldMk cId="2972117278" sldId="272"/>
            <ac:spMk id="13" creationId="{C2B8F7D3-8F7B-2E47-9031-F4B550C5C3EE}"/>
          </ac:spMkLst>
        </pc:spChg>
        <pc:spChg chg="add mod">
          <ac:chgData name="Janna Teigeler" userId="1cd59d34-209c-41c3-a251-16d60ddbe92f" providerId="ADAL" clId="{A517D99D-9451-49B9-92D9-F91D0E1EE02A}" dt="2023-03-21T14:51:28.345" v="75" actId="20577"/>
          <ac:spMkLst>
            <pc:docMk/>
            <pc:sldMk cId="2972117278" sldId="272"/>
            <ac:spMk id="14" creationId="{15C96FEC-4A2E-308B-FA0C-28D2F1913C6F}"/>
          </ac:spMkLst>
        </pc:spChg>
        <pc:spChg chg="add mod">
          <ac:chgData name="Janna Teigeler" userId="1cd59d34-209c-41c3-a251-16d60ddbe92f" providerId="ADAL" clId="{A517D99D-9451-49B9-92D9-F91D0E1EE02A}" dt="2023-03-21T14:52:27.102" v="104" actId="1035"/>
          <ac:spMkLst>
            <pc:docMk/>
            <pc:sldMk cId="2972117278" sldId="272"/>
            <ac:spMk id="15" creationId="{CBFC344C-735C-0AE7-0230-B25C1D781502}"/>
          </ac:spMkLst>
        </pc:spChg>
        <pc:picChg chg="add mod modCrop">
          <ac:chgData name="Janna Teigeler" userId="1cd59d34-209c-41c3-a251-16d60ddbe92f" providerId="ADAL" clId="{A517D99D-9451-49B9-92D9-F91D0E1EE02A}" dt="2023-03-21T14:51:38.636" v="76" actId="732"/>
          <ac:picMkLst>
            <pc:docMk/>
            <pc:sldMk cId="2972117278" sldId="272"/>
            <ac:picMk id="8" creationId="{C9F37B98-9B76-09DE-8662-BA2CAB91EFCE}"/>
          </ac:picMkLst>
        </pc:picChg>
        <pc:picChg chg="add mod modCrop">
          <ac:chgData name="Janna Teigeler" userId="1cd59d34-209c-41c3-a251-16d60ddbe92f" providerId="ADAL" clId="{A517D99D-9451-49B9-92D9-F91D0E1EE02A}" dt="2023-03-21T14:51:17.557" v="65" actId="1076"/>
          <ac:picMkLst>
            <pc:docMk/>
            <pc:sldMk cId="2972117278" sldId="272"/>
            <ac:picMk id="10" creationId="{555743DE-D322-81CA-DB02-0B39F90B4C3C}"/>
          </ac:picMkLst>
        </pc:picChg>
        <pc:picChg chg="add mod modCrop">
          <ac:chgData name="Janna Teigeler" userId="1cd59d34-209c-41c3-a251-16d60ddbe92f" providerId="ADAL" clId="{A517D99D-9451-49B9-92D9-F91D0E1EE02A}" dt="2023-03-21T14:51:07.820" v="63" actId="1076"/>
          <ac:picMkLst>
            <pc:docMk/>
            <pc:sldMk cId="2972117278" sldId="272"/>
            <ac:picMk id="12" creationId="{410ACFD4-EE54-AC2C-8ECB-6ED6D5B382F2}"/>
          </ac:picMkLst>
        </pc:picChg>
        <pc:picChg chg="del">
          <ac:chgData name="Janna Teigeler" userId="1cd59d34-209c-41c3-a251-16d60ddbe92f" providerId="ADAL" clId="{A517D99D-9451-49B9-92D9-F91D0E1EE02A}" dt="2023-03-21T14:45:55.965" v="6" actId="478"/>
          <ac:picMkLst>
            <pc:docMk/>
            <pc:sldMk cId="2972117278" sldId="272"/>
            <ac:picMk id="17" creationId="{D173A97A-84D4-D7B6-161D-702A79B0A84A}"/>
          </ac:picMkLst>
        </pc:picChg>
        <pc:picChg chg="del">
          <ac:chgData name="Janna Teigeler" userId="1cd59d34-209c-41c3-a251-16d60ddbe92f" providerId="ADAL" clId="{A517D99D-9451-49B9-92D9-F91D0E1EE02A}" dt="2023-03-21T14:45:57.326" v="7" actId="478"/>
          <ac:picMkLst>
            <pc:docMk/>
            <pc:sldMk cId="2972117278" sldId="272"/>
            <ac:picMk id="19" creationId="{63B42460-2C57-F39B-7E07-57AC78A3DF95}"/>
          </ac:picMkLst>
        </pc:picChg>
      </pc:sldChg>
      <pc:sldChg chg="addSp delSp modSp add mod modAnim">
        <pc:chgData name="Janna Teigeler" userId="1cd59d34-209c-41c3-a251-16d60ddbe92f" providerId="ADAL" clId="{A517D99D-9451-49B9-92D9-F91D0E1EE02A}" dt="2023-03-21T15:20:26.262" v="255"/>
        <pc:sldMkLst>
          <pc:docMk/>
          <pc:sldMk cId="2387571721" sldId="273"/>
        </pc:sldMkLst>
        <pc:spChg chg="del">
          <ac:chgData name="Janna Teigeler" userId="1cd59d34-209c-41c3-a251-16d60ddbe92f" providerId="ADAL" clId="{A517D99D-9451-49B9-92D9-F91D0E1EE02A}" dt="2023-03-21T14:54:44.246" v="110" actId="478"/>
          <ac:spMkLst>
            <pc:docMk/>
            <pc:sldMk cId="2387571721" sldId="273"/>
            <ac:spMk id="13" creationId="{C2B8F7D3-8F7B-2E47-9031-F4B550C5C3EE}"/>
          </ac:spMkLst>
        </pc:spChg>
        <pc:spChg chg="del">
          <ac:chgData name="Janna Teigeler" userId="1cd59d34-209c-41c3-a251-16d60ddbe92f" providerId="ADAL" clId="{A517D99D-9451-49B9-92D9-F91D0E1EE02A}" dt="2023-03-21T14:54:43.014" v="109" actId="478"/>
          <ac:spMkLst>
            <pc:docMk/>
            <pc:sldMk cId="2387571721" sldId="273"/>
            <ac:spMk id="14" creationId="{15C96FEC-4A2E-308B-FA0C-28D2F1913C6F}"/>
          </ac:spMkLst>
        </pc:spChg>
        <pc:spChg chg="del">
          <ac:chgData name="Janna Teigeler" userId="1cd59d34-209c-41c3-a251-16d60ddbe92f" providerId="ADAL" clId="{A517D99D-9451-49B9-92D9-F91D0E1EE02A}" dt="2023-03-21T14:56:47.402" v="128" actId="478"/>
          <ac:spMkLst>
            <pc:docMk/>
            <pc:sldMk cId="2387571721" sldId="273"/>
            <ac:spMk id="15" creationId="{CBFC344C-735C-0AE7-0230-B25C1D781502}"/>
          </ac:spMkLst>
        </pc:spChg>
        <pc:spChg chg="add mod">
          <ac:chgData name="Janna Teigeler" userId="1cd59d34-209c-41c3-a251-16d60ddbe92f" providerId="ADAL" clId="{A517D99D-9451-49B9-92D9-F91D0E1EE02A}" dt="2023-03-21T15:19:55.648" v="254" actId="1076"/>
          <ac:spMkLst>
            <pc:docMk/>
            <pc:sldMk cId="2387571721" sldId="273"/>
            <ac:spMk id="20" creationId="{DC53F816-5519-6E9A-6DDF-9B26BEE6F94F}"/>
          </ac:spMkLst>
        </pc:spChg>
        <pc:picChg chg="add del mod modCrop">
          <ac:chgData name="Janna Teigeler" userId="1cd59d34-209c-41c3-a251-16d60ddbe92f" providerId="ADAL" clId="{A517D99D-9451-49B9-92D9-F91D0E1EE02A}" dt="2023-03-21T15:15:51.039" v="210" actId="478"/>
          <ac:picMkLst>
            <pc:docMk/>
            <pc:sldMk cId="2387571721" sldId="273"/>
            <ac:picMk id="7" creationId="{8B70E12C-A024-3534-47C2-155EF1750A03}"/>
          </ac:picMkLst>
        </pc:picChg>
        <pc:picChg chg="del">
          <ac:chgData name="Janna Teigeler" userId="1cd59d34-209c-41c3-a251-16d60ddbe92f" providerId="ADAL" clId="{A517D99D-9451-49B9-92D9-F91D0E1EE02A}" dt="2023-03-21T14:54:40.708" v="106" actId="478"/>
          <ac:picMkLst>
            <pc:docMk/>
            <pc:sldMk cId="2387571721" sldId="273"/>
            <ac:picMk id="8" creationId="{C9F37B98-9B76-09DE-8662-BA2CAB91EFCE}"/>
          </ac:picMkLst>
        </pc:picChg>
        <pc:picChg chg="del">
          <ac:chgData name="Janna Teigeler" userId="1cd59d34-209c-41c3-a251-16d60ddbe92f" providerId="ADAL" clId="{A517D99D-9451-49B9-92D9-F91D0E1EE02A}" dt="2023-03-21T14:54:41.770" v="108" actId="478"/>
          <ac:picMkLst>
            <pc:docMk/>
            <pc:sldMk cId="2387571721" sldId="273"/>
            <ac:picMk id="10" creationId="{555743DE-D322-81CA-DB02-0B39F90B4C3C}"/>
          </ac:picMkLst>
        </pc:picChg>
        <pc:picChg chg="add del mod">
          <ac:chgData name="Janna Teigeler" userId="1cd59d34-209c-41c3-a251-16d60ddbe92f" providerId="ADAL" clId="{A517D99D-9451-49B9-92D9-F91D0E1EE02A}" dt="2023-03-21T15:16:28.351" v="214" actId="478"/>
          <ac:picMkLst>
            <pc:docMk/>
            <pc:sldMk cId="2387571721" sldId="273"/>
            <ac:picMk id="11" creationId="{81B596C7-9626-155A-295E-218B92CC025A}"/>
          </ac:picMkLst>
        </pc:picChg>
        <pc:picChg chg="del">
          <ac:chgData name="Janna Teigeler" userId="1cd59d34-209c-41c3-a251-16d60ddbe92f" providerId="ADAL" clId="{A517D99D-9451-49B9-92D9-F91D0E1EE02A}" dt="2023-03-21T14:54:41.279" v="107" actId="478"/>
          <ac:picMkLst>
            <pc:docMk/>
            <pc:sldMk cId="2387571721" sldId="273"/>
            <ac:picMk id="12" creationId="{410ACFD4-EE54-AC2C-8ECB-6ED6D5B382F2}"/>
          </ac:picMkLst>
        </pc:picChg>
        <pc:picChg chg="add del mod">
          <ac:chgData name="Janna Teigeler" userId="1cd59d34-209c-41c3-a251-16d60ddbe92f" providerId="ADAL" clId="{A517D99D-9451-49B9-92D9-F91D0E1EE02A}" dt="2023-03-21T15:15:02.458" v="205" actId="478"/>
          <ac:picMkLst>
            <pc:docMk/>
            <pc:sldMk cId="2387571721" sldId="273"/>
            <ac:picMk id="17" creationId="{F01A312E-65A6-645C-7260-D9FBB9D63C00}"/>
          </ac:picMkLst>
        </pc:picChg>
        <pc:picChg chg="add del mod">
          <ac:chgData name="Janna Teigeler" userId="1cd59d34-209c-41c3-a251-16d60ddbe92f" providerId="ADAL" clId="{A517D99D-9451-49B9-92D9-F91D0E1EE02A}" dt="2023-03-21T15:18:13.091" v="219" actId="478"/>
          <ac:picMkLst>
            <pc:docMk/>
            <pc:sldMk cId="2387571721" sldId="273"/>
            <ac:picMk id="19" creationId="{C5BEB131-F888-8BAD-E823-A6D7C913C862}"/>
          </ac:picMkLst>
        </pc:picChg>
        <pc:picChg chg="add mod">
          <ac:chgData name="Janna Teigeler" userId="1cd59d34-209c-41c3-a251-16d60ddbe92f" providerId="ADAL" clId="{A517D99D-9451-49B9-92D9-F91D0E1EE02A}" dt="2023-03-21T15:15:12.610" v="208" actId="1076"/>
          <ac:picMkLst>
            <pc:docMk/>
            <pc:sldMk cId="2387571721" sldId="273"/>
            <ac:picMk id="22" creationId="{DCDA330D-24B8-21A3-D9B5-B38FB9074CAB}"/>
          </ac:picMkLst>
        </pc:picChg>
        <pc:picChg chg="add mod">
          <ac:chgData name="Janna Teigeler" userId="1cd59d34-209c-41c3-a251-16d60ddbe92f" providerId="ADAL" clId="{A517D99D-9451-49B9-92D9-F91D0E1EE02A}" dt="2023-03-21T15:16:38.802" v="217" actId="1035"/>
          <ac:picMkLst>
            <pc:docMk/>
            <pc:sldMk cId="2387571721" sldId="273"/>
            <ac:picMk id="24" creationId="{507C5D39-AE1A-08C6-A440-CB7939E7E880}"/>
          </ac:picMkLst>
        </pc:picChg>
        <pc:picChg chg="add mod">
          <ac:chgData name="Janna Teigeler" userId="1cd59d34-209c-41c3-a251-16d60ddbe92f" providerId="ADAL" clId="{A517D99D-9451-49B9-92D9-F91D0E1EE02A}" dt="2023-03-21T15:16:36.091" v="216" actId="14100"/>
          <ac:picMkLst>
            <pc:docMk/>
            <pc:sldMk cId="2387571721" sldId="273"/>
            <ac:picMk id="26" creationId="{4AD3F445-2727-1898-9778-FCB511B9F603}"/>
          </ac:picMkLst>
        </pc:picChg>
        <pc:picChg chg="add mod">
          <ac:chgData name="Janna Teigeler" userId="1cd59d34-209c-41c3-a251-16d60ddbe92f" providerId="ADAL" clId="{A517D99D-9451-49B9-92D9-F91D0E1EE02A}" dt="2023-03-21T15:18:37.056" v="224" actId="14100"/>
          <ac:picMkLst>
            <pc:docMk/>
            <pc:sldMk cId="2387571721" sldId="273"/>
            <ac:picMk id="28" creationId="{7F8A18F7-7CF9-6B2A-9610-08DDCEA53FF8}"/>
          </ac:picMkLst>
        </pc:picChg>
      </pc:sldChg>
    </pc:docChg>
  </pc:docChgLst>
  <pc:docChgLst>
    <pc:chgData name="Yannik Stegmann" userId="c1c6171d-3fdd-4cfc-bb18-4a8403305f17" providerId="ADAL" clId="{0DDDFB56-2EE6-405E-8138-4A998F98D4AC}"/>
    <pc:docChg chg="undo custSel modSld">
      <pc:chgData name="Yannik Stegmann" userId="c1c6171d-3fdd-4cfc-bb18-4a8403305f17" providerId="ADAL" clId="{0DDDFB56-2EE6-405E-8138-4A998F98D4AC}" dt="2023-03-21T15:37:53.892" v="101"/>
      <pc:docMkLst>
        <pc:docMk/>
      </pc:docMkLst>
      <pc:sldChg chg="addSp delSp modSp mod">
        <pc:chgData name="Yannik Stegmann" userId="c1c6171d-3fdd-4cfc-bb18-4a8403305f17" providerId="ADAL" clId="{0DDDFB56-2EE6-405E-8138-4A998F98D4AC}" dt="2023-03-21T15:37:32.085" v="85" actId="478"/>
        <pc:sldMkLst>
          <pc:docMk/>
          <pc:sldMk cId="1235571657" sldId="256"/>
        </pc:sldMkLst>
        <pc:spChg chg="del">
          <ac:chgData name="Yannik Stegmann" userId="c1c6171d-3fdd-4cfc-bb18-4a8403305f17" providerId="ADAL" clId="{0DDDFB56-2EE6-405E-8138-4A998F98D4AC}" dt="2023-03-21T15:37:32.085" v="85" actId="478"/>
          <ac:spMkLst>
            <pc:docMk/>
            <pc:sldMk cId="1235571657" sldId="256"/>
            <ac:spMk id="3" creationId="{28C18F65-C4C8-45AE-8518-503620D0BB5C}"/>
          </ac:spMkLst>
        </pc:spChg>
        <pc:spChg chg="add mod">
          <ac:chgData name="Yannik Stegmann" userId="c1c6171d-3fdd-4cfc-bb18-4a8403305f17" providerId="ADAL" clId="{0DDDFB56-2EE6-405E-8138-4A998F98D4AC}" dt="2023-03-21T15:37:32.085" v="85" actId="478"/>
          <ac:spMkLst>
            <pc:docMk/>
            <pc:sldMk cId="1235571657" sldId="256"/>
            <ac:spMk id="5" creationId="{24088833-74C1-9002-9342-22C4D6E3AE41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49.386" v="97"/>
        <pc:sldMkLst>
          <pc:docMk/>
          <pc:sldMk cId="3030442935" sldId="257"/>
        </pc:sldMkLst>
        <pc:spChg chg="del">
          <ac:chgData name="Yannik Stegmann" userId="c1c6171d-3fdd-4cfc-bb18-4a8403305f17" providerId="ADAL" clId="{0DDDFB56-2EE6-405E-8138-4A998F98D4AC}" dt="2023-03-21T15:37:10.554" v="79" actId="478"/>
          <ac:spMkLst>
            <pc:docMk/>
            <pc:sldMk cId="3030442935" sldId="257"/>
            <ac:spMk id="4" creationId="{1A4C65CD-5FE3-43CC-C2C1-2F28592E6DF2}"/>
          </ac:spMkLst>
        </pc:spChg>
        <pc:spChg chg="add mod">
          <ac:chgData name="Yannik Stegmann" userId="c1c6171d-3fdd-4cfc-bb18-4a8403305f17" providerId="ADAL" clId="{0DDDFB56-2EE6-405E-8138-4A998F98D4AC}" dt="2023-03-21T15:37:49.386" v="97"/>
          <ac:spMkLst>
            <pc:docMk/>
            <pc:sldMk cId="3030442935" sldId="257"/>
            <ac:spMk id="7" creationId="{639876C0-1C7C-01A8-60F3-5E7CCFF60563}"/>
          </ac:spMkLst>
        </pc:spChg>
        <pc:spChg chg="del">
          <ac:chgData name="Yannik Stegmann" userId="c1c6171d-3fdd-4cfc-bb18-4a8403305f17" providerId="ADAL" clId="{0DDDFB56-2EE6-405E-8138-4A998F98D4AC}" dt="2023-03-21T13:20:06.714" v="0" actId="478"/>
          <ac:spMkLst>
            <pc:docMk/>
            <pc:sldMk cId="3030442935" sldId="257"/>
            <ac:spMk id="7" creationId="{D982A70E-F838-AA44-8438-F9CFD1CAC9BC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50.082" v="98"/>
        <pc:sldMkLst>
          <pc:docMk/>
          <pc:sldMk cId="1207584876" sldId="258"/>
        </pc:sldMkLst>
        <pc:spChg chg="del">
          <ac:chgData name="Yannik Stegmann" userId="c1c6171d-3fdd-4cfc-bb18-4a8403305f17" providerId="ADAL" clId="{0DDDFB56-2EE6-405E-8138-4A998F98D4AC}" dt="2023-03-21T15:37:13.346" v="80" actId="478"/>
          <ac:spMkLst>
            <pc:docMk/>
            <pc:sldMk cId="1207584876" sldId="258"/>
            <ac:spMk id="4" creationId="{1A4C65CD-5FE3-43CC-C2C1-2F28592E6DF2}"/>
          </ac:spMkLst>
        </pc:spChg>
        <pc:spChg chg="del">
          <ac:chgData name="Yannik Stegmann" userId="c1c6171d-3fdd-4cfc-bb18-4a8403305f17" providerId="ADAL" clId="{0DDDFB56-2EE6-405E-8138-4A998F98D4AC}" dt="2023-03-21T13:20:09.463" v="1" actId="478"/>
          <ac:spMkLst>
            <pc:docMk/>
            <pc:sldMk cId="1207584876" sldId="258"/>
            <ac:spMk id="8" creationId="{07CFCF6A-1FCB-93F0-28A8-E2461A965727}"/>
          </ac:spMkLst>
        </pc:spChg>
        <pc:spChg chg="add mod">
          <ac:chgData name="Yannik Stegmann" userId="c1c6171d-3fdd-4cfc-bb18-4a8403305f17" providerId="ADAL" clId="{0DDDFB56-2EE6-405E-8138-4A998F98D4AC}" dt="2023-03-21T15:37:50.082" v="98"/>
          <ac:spMkLst>
            <pc:docMk/>
            <pc:sldMk cId="1207584876" sldId="258"/>
            <ac:spMk id="8" creationId="{5F12F1BF-2718-C1C6-BC4C-F9F4000B3AC2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51.474" v="99"/>
        <pc:sldMkLst>
          <pc:docMk/>
          <pc:sldMk cId="2713462370" sldId="259"/>
        </pc:sldMkLst>
        <pc:spChg chg="del">
          <ac:chgData name="Yannik Stegmann" userId="c1c6171d-3fdd-4cfc-bb18-4a8403305f17" providerId="ADAL" clId="{0DDDFB56-2EE6-405E-8138-4A998F98D4AC}" dt="2023-03-21T15:37:17.082" v="81" actId="478"/>
          <ac:spMkLst>
            <pc:docMk/>
            <pc:sldMk cId="2713462370" sldId="259"/>
            <ac:spMk id="4" creationId="{1A4C65CD-5FE3-43CC-C2C1-2F28592E6DF2}"/>
          </ac:spMkLst>
        </pc:spChg>
        <pc:spChg chg="add mod">
          <ac:chgData name="Yannik Stegmann" userId="c1c6171d-3fdd-4cfc-bb18-4a8403305f17" providerId="ADAL" clId="{0DDDFB56-2EE6-405E-8138-4A998F98D4AC}" dt="2023-03-21T15:37:51.474" v="99"/>
          <ac:spMkLst>
            <pc:docMk/>
            <pc:sldMk cId="2713462370" sldId="259"/>
            <ac:spMk id="8" creationId="{322D7687-2265-8468-F9D8-B8A7A315E722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47.970" v="96"/>
        <pc:sldMkLst>
          <pc:docMk/>
          <pc:sldMk cId="2175774647" sldId="260"/>
        </pc:sldMkLst>
        <pc:spChg chg="del">
          <ac:chgData name="Yannik Stegmann" userId="c1c6171d-3fdd-4cfc-bb18-4a8403305f17" providerId="ADAL" clId="{0DDDFB56-2EE6-405E-8138-4A998F98D4AC}" dt="2023-03-21T15:37:05.091" v="77" actId="478"/>
          <ac:spMkLst>
            <pc:docMk/>
            <pc:sldMk cId="2175774647" sldId="260"/>
            <ac:spMk id="4" creationId="{1A4C65CD-5FE3-43CC-C2C1-2F28592E6DF2}"/>
          </ac:spMkLst>
        </pc:spChg>
        <pc:spChg chg="add mod">
          <ac:chgData name="Yannik Stegmann" userId="c1c6171d-3fdd-4cfc-bb18-4a8403305f17" providerId="ADAL" clId="{0DDDFB56-2EE6-405E-8138-4A998F98D4AC}" dt="2023-03-21T15:37:47.970" v="96"/>
          <ac:spMkLst>
            <pc:docMk/>
            <pc:sldMk cId="2175774647" sldId="260"/>
            <ac:spMk id="7" creationId="{BA7566E1-16BD-F6A0-AA74-3BF5A3CF3C2F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52.163" v="100"/>
        <pc:sldMkLst>
          <pc:docMk/>
          <pc:sldMk cId="3750183739" sldId="261"/>
        </pc:sldMkLst>
        <pc:spChg chg="add mod">
          <ac:chgData name="Yannik Stegmann" userId="c1c6171d-3fdd-4cfc-bb18-4a8403305f17" providerId="ADAL" clId="{0DDDFB56-2EE6-405E-8138-4A998F98D4AC}" dt="2023-03-21T15:37:52.163" v="100"/>
          <ac:spMkLst>
            <pc:docMk/>
            <pc:sldMk cId="3750183739" sldId="261"/>
            <ac:spMk id="2" creationId="{7B079C52-E5BF-F6B9-6378-8D41E8915FC6}"/>
          </ac:spMkLst>
        </pc:spChg>
        <pc:spChg chg="del">
          <ac:chgData name="Yannik Stegmann" userId="c1c6171d-3fdd-4cfc-bb18-4a8403305f17" providerId="ADAL" clId="{0DDDFB56-2EE6-405E-8138-4A998F98D4AC}" dt="2023-03-21T15:37:19.805" v="82" actId="478"/>
          <ac:spMkLst>
            <pc:docMk/>
            <pc:sldMk cId="3750183739" sldId="261"/>
            <ac:spMk id="4" creationId="{1A4C65CD-5FE3-43CC-C2C1-2F28592E6DF2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38.346" v="86"/>
        <pc:sldMkLst>
          <pc:docMk/>
          <pc:sldMk cId="657858404" sldId="262"/>
        </pc:sldMkLst>
        <pc:spChg chg="add mod">
          <ac:chgData name="Yannik Stegmann" userId="c1c6171d-3fdd-4cfc-bb18-4a8403305f17" providerId="ADAL" clId="{0DDDFB56-2EE6-405E-8138-4A998F98D4AC}" dt="2023-03-21T15:37:38.346" v="86"/>
          <ac:spMkLst>
            <pc:docMk/>
            <pc:sldMk cId="657858404" sldId="262"/>
            <ac:spMk id="2" creationId="{23192239-B83B-9D39-24BD-B3A716269428}"/>
          </ac:spMkLst>
        </pc:spChg>
        <pc:spChg chg="add del mod">
          <ac:chgData name="Yannik Stegmann" userId="c1c6171d-3fdd-4cfc-bb18-4a8403305f17" providerId="ADAL" clId="{0DDDFB56-2EE6-405E-8138-4A998F98D4AC}" dt="2023-03-21T15:37:28.771" v="84" actId="478"/>
          <ac:spMkLst>
            <pc:docMk/>
            <pc:sldMk cId="657858404" sldId="262"/>
            <ac:spMk id="4" creationId="{F1AB5B82-4DF3-26F0-3242-0D8CE69C29BB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44.138" v="92"/>
        <pc:sldMkLst>
          <pc:docMk/>
          <pc:sldMk cId="1965792371" sldId="263"/>
        </pc:sldMkLst>
        <pc:spChg chg="del">
          <ac:chgData name="Yannik Stegmann" userId="c1c6171d-3fdd-4cfc-bb18-4a8403305f17" providerId="ADAL" clId="{0DDDFB56-2EE6-405E-8138-4A998F98D4AC}" dt="2023-03-21T15:36:51.522" v="72" actId="478"/>
          <ac:spMkLst>
            <pc:docMk/>
            <pc:sldMk cId="1965792371" sldId="263"/>
            <ac:spMk id="4" creationId="{E6A4DACA-7630-8DEC-D05B-0C7B897523B1}"/>
          </ac:spMkLst>
        </pc:spChg>
        <pc:spChg chg="add mod">
          <ac:chgData name="Yannik Stegmann" userId="c1c6171d-3fdd-4cfc-bb18-4a8403305f17" providerId="ADAL" clId="{0DDDFB56-2EE6-405E-8138-4A998F98D4AC}" dt="2023-03-21T15:37:44.138" v="92"/>
          <ac:spMkLst>
            <pc:docMk/>
            <pc:sldMk cId="1965792371" sldId="263"/>
            <ac:spMk id="7" creationId="{869408DB-20E1-5B91-D4C6-FA8FB6770D5D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39.858" v="88"/>
        <pc:sldMkLst>
          <pc:docMk/>
          <pc:sldMk cId="3099367773" sldId="264"/>
        </pc:sldMkLst>
        <pc:spChg chg="del mod">
          <ac:chgData name="Yannik Stegmann" userId="c1c6171d-3fdd-4cfc-bb18-4a8403305f17" providerId="ADAL" clId="{0DDDFB56-2EE6-405E-8138-4A998F98D4AC}" dt="2023-03-21T15:36:45.906" v="70" actId="478"/>
          <ac:spMkLst>
            <pc:docMk/>
            <pc:sldMk cId="3099367773" sldId="264"/>
            <ac:spMk id="4" creationId="{E6A4DACA-7630-8DEC-D05B-0C7B897523B1}"/>
          </ac:spMkLst>
        </pc:spChg>
        <pc:spChg chg="add mod">
          <ac:chgData name="Yannik Stegmann" userId="c1c6171d-3fdd-4cfc-bb18-4a8403305f17" providerId="ADAL" clId="{0DDDFB56-2EE6-405E-8138-4A998F98D4AC}" dt="2023-03-21T15:37:39.858" v="88"/>
          <ac:spMkLst>
            <pc:docMk/>
            <pc:sldMk cId="3099367773" sldId="264"/>
            <ac:spMk id="7" creationId="{F71A4E97-96E7-0DD9-7C3B-1BABC6C271E9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40.689" v="89"/>
        <pc:sldMkLst>
          <pc:docMk/>
          <pc:sldMk cId="3889403214" sldId="265"/>
        </pc:sldMkLst>
        <pc:spChg chg="add mod">
          <ac:chgData name="Yannik Stegmann" userId="c1c6171d-3fdd-4cfc-bb18-4a8403305f17" providerId="ADAL" clId="{0DDDFB56-2EE6-405E-8138-4A998F98D4AC}" dt="2023-03-21T15:37:40.689" v="89"/>
          <ac:spMkLst>
            <pc:docMk/>
            <pc:sldMk cId="3889403214" sldId="265"/>
            <ac:spMk id="2" creationId="{2D5743B2-54A2-5325-5CF2-04E96A80DCE2}"/>
          </ac:spMkLst>
        </pc:spChg>
        <pc:spChg chg="del">
          <ac:chgData name="Yannik Stegmann" userId="c1c6171d-3fdd-4cfc-bb18-4a8403305f17" providerId="ADAL" clId="{0DDDFB56-2EE6-405E-8138-4A998F98D4AC}" dt="2023-03-21T15:36:48.275" v="71" actId="478"/>
          <ac:spMkLst>
            <pc:docMk/>
            <pc:sldMk cId="3889403214" sldId="265"/>
            <ac:spMk id="4" creationId="{E6A4DACA-7630-8DEC-D05B-0C7B897523B1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42.603" v="90"/>
        <pc:sldMkLst>
          <pc:docMk/>
          <pc:sldMk cId="580557099" sldId="266"/>
        </pc:sldMkLst>
        <pc:spChg chg="add mod">
          <ac:chgData name="Yannik Stegmann" userId="c1c6171d-3fdd-4cfc-bb18-4a8403305f17" providerId="ADAL" clId="{0DDDFB56-2EE6-405E-8138-4A998F98D4AC}" dt="2023-03-21T15:37:42.603" v="90"/>
          <ac:spMkLst>
            <pc:docMk/>
            <pc:sldMk cId="580557099" sldId="266"/>
            <ac:spMk id="2" creationId="{325CB608-0695-48E9-8C52-F04D4192D880}"/>
          </ac:spMkLst>
        </pc:spChg>
        <pc:spChg chg="del">
          <ac:chgData name="Yannik Stegmann" userId="c1c6171d-3fdd-4cfc-bb18-4a8403305f17" providerId="ADAL" clId="{0DDDFB56-2EE6-405E-8138-4A998F98D4AC}" dt="2023-03-21T15:36:53.923" v="73" actId="478"/>
          <ac:spMkLst>
            <pc:docMk/>
            <pc:sldMk cId="580557099" sldId="266"/>
            <ac:spMk id="4" creationId="{E6A4DACA-7630-8DEC-D05B-0C7B897523B1}"/>
          </ac:spMkLst>
        </pc:spChg>
      </pc:sldChg>
      <pc:sldChg chg="modSp mod">
        <pc:chgData name="Yannik Stegmann" userId="c1c6171d-3fdd-4cfc-bb18-4a8403305f17" providerId="ADAL" clId="{0DDDFB56-2EE6-405E-8138-4A998F98D4AC}" dt="2023-03-21T15:36:33.942" v="67" actId="20577"/>
        <pc:sldMkLst>
          <pc:docMk/>
          <pc:sldMk cId="3768338568" sldId="267"/>
        </pc:sldMkLst>
        <pc:spChg chg="mod">
          <ac:chgData name="Yannik Stegmann" userId="c1c6171d-3fdd-4cfc-bb18-4a8403305f17" providerId="ADAL" clId="{0DDDFB56-2EE6-405E-8138-4A998F98D4AC}" dt="2023-03-21T15:36:33.942" v="67" actId="20577"/>
          <ac:spMkLst>
            <pc:docMk/>
            <pc:sldMk cId="3768338568" sldId="267"/>
            <ac:spMk id="4" creationId="{E6A4DACA-7630-8DEC-D05B-0C7B897523B1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39.266" v="87"/>
        <pc:sldMkLst>
          <pc:docMk/>
          <pc:sldMk cId="4239533065" sldId="268"/>
        </pc:sldMkLst>
        <pc:spChg chg="add mod">
          <ac:chgData name="Yannik Stegmann" userId="c1c6171d-3fdd-4cfc-bb18-4a8403305f17" providerId="ADAL" clId="{0DDDFB56-2EE6-405E-8138-4A998F98D4AC}" dt="2023-03-21T15:37:39.266" v="87"/>
          <ac:spMkLst>
            <pc:docMk/>
            <pc:sldMk cId="4239533065" sldId="268"/>
            <ac:spMk id="2" creationId="{ECB6A2DB-F5BE-AF43-A476-D28713598FA9}"/>
          </ac:spMkLst>
        </pc:spChg>
        <pc:spChg chg="del">
          <ac:chgData name="Yannik Stegmann" userId="c1c6171d-3fdd-4cfc-bb18-4a8403305f17" providerId="ADAL" clId="{0DDDFB56-2EE6-405E-8138-4A998F98D4AC}" dt="2023-03-21T15:36:43.131" v="68" actId="478"/>
          <ac:spMkLst>
            <pc:docMk/>
            <pc:sldMk cId="4239533065" sldId="268"/>
            <ac:spMk id="4" creationId="{E6A4DACA-7630-8DEC-D05B-0C7B897523B1}"/>
          </ac:spMkLst>
        </pc:spChg>
        <pc:spChg chg="add del mod">
          <ac:chgData name="Yannik Stegmann" userId="c1c6171d-3fdd-4cfc-bb18-4a8403305f17" providerId="ADAL" clId="{0DDDFB56-2EE6-405E-8138-4A998F98D4AC}" dt="2023-03-21T13:24:18.146" v="18"/>
          <ac:spMkLst>
            <pc:docMk/>
            <pc:sldMk cId="4239533065" sldId="268"/>
            <ac:spMk id="7" creationId="{1B1B86BC-CB80-DFA4-B756-043B351BC898}"/>
          </ac:spMkLst>
        </pc:spChg>
        <pc:spChg chg="add mod">
          <ac:chgData name="Yannik Stegmann" userId="c1c6171d-3fdd-4cfc-bb18-4a8403305f17" providerId="ADAL" clId="{0DDDFB56-2EE6-405E-8138-4A998F98D4AC}" dt="2023-03-21T13:24:53.567" v="28"/>
          <ac:spMkLst>
            <pc:docMk/>
            <pc:sldMk cId="4239533065" sldId="268"/>
            <ac:spMk id="16" creationId="{FD1A582D-F637-4FD0-C6BD-872E8E0B254E}"/>
          </ac:spMkLst>
        </pc:spChg>
        <pc:picChg chg="add mod">
          <ac:chgData name="Yannik Stegmann" userId="c1c6171d-3fdd-4cfc-bb18-4a8403305f17" providerId="ADAL" clId="{0DDDFB56-2EE6-405E-8138-4A998F98D4AC}" dt="2023-03-21T13:24:21.889" v="22" actId="1076"/>
          <ac:picMkLst>
            <pc:docMk/>
            <pc:sldMk cId="4239533065" sldId="268"/>
            <ac:picMk id="9" creationId="{B7117E43-A068-A05E-8B6F-390BF6B75AE0}"/>
          </ac:picMkLst>
        </pc:picChg>
        <pc:picChg chg="add del mod">
          <ac:chgData name="Yannik Stegmann" userId="c1c6171d-3fdd-4cfc-bb18-4a8403305f17" providerId="ADAL" clId="{0DDDFB56-2EE6-405E-8138-4A998F98D4AC}" dt="2023-03-21T13:24:44.748" v="23" actId="478"/>
          <ac:picMkLst>
            <pc:docMk/>
            <pc:sldMk cId="4239533065" sldId="268"/>
            <ac:picMk id="11" creationId="{C2263184-7CCB-E7A9-924F-8E290E5AC1D7}"/>
          </ac:picMkLst>
        </pc:picChg>
        <pc:picChg chg="del">
          <ac:chgData name="Yannik Stegmann" userId="c1c6171d-3fdd-4cfc-bb18-4a8403305f17" providerId="ADAL" clId="{0DDDFB56-2EE6-405E-8138-4A998F98D4AC}" dt="2023-03-21T13:24:05.630" v="17" actId="478"/>
          <ac:picMkLst>
            <pc:docMk/>
            <pc:sldMk cId="4239533065" sldId="268"/>
            <ac:picMk id="13" creationId="{A9AC3A92-A586-0F90-28CA-3C703CC165DB}"/>
          </ac:picMkLst>
        </pc:picChg>
        <pc:picChg chg="add mod">
          <ac:chgData name="Yannik Stegmann" userId="c1c6171d-3fdd-4cfc-bb18-4a8403305f17" providerId="ADAL" clId="{0DDDFB56-2EE6-405E-8138-4A998F98D4AC}" dt="2023-03-21T13:24:49.658" v="27" actId="962"/>
          <ac:picMkLst>
            <pc:docMk/>
            <pc:sldMk cId="4239533065" sldId="268"/>
            <ac:picMk id="14" creationId="{D4F3D015-5248-98BB-CB5F-F582EC37CBE7}"/>
          </ac:picMkLst>
        </pc:picChg>
        <pc:picChg chg="del">
          <ac:chgData name="Yannik Stegmann" userId="c1c6171d-3fdd-4cfc-bb18-4a8403305f17" providerId="ADAL" clId="{0DDDFB56-2EE6-405E-8138-4A998F98D4AC}" dt="2023-03-21T13:24:05.630" v="17" actId="478"/>
          <ac:picMkLst>
            <pc:docMk/>
            <pc:sldMk cId="4239533065" sldId="268"/>
            <ac:picMk id="15" creationId="{4BD77E19-B0E7-32FF-E094-65A2A823B219}"/>
          </ac:picMkLst>
        </pc:picChg>
      </pc:sldChg>
      <pc:sldChg chg="addSp delSp modSp mod">
        <pc:chgData name="Yannik Stegmann" userId="c1c6171d-3fdd-4cfc-bb18-4a8403305f17" providerId="ADAL" clId="{0DDDFB56-2EE6-405E-8138-4A998F98D4AC}" dt="2023-03-21T15:37:43.394" v="91"/>
        <pc:sldMkLst>
          <pc:docMk/>
          <pc:sldMk cId="4163986700" sldId="269"/>
        </pc:sldMkLst>
        <pc:spChg chg="add mod">
          <ac:chgData name="Yannik Stegmann" userId="c1c6171d-3fdd-4cfc-bb18-4a8403305f17" providerId="ADAL" clId="{0DDDFB56-2EE6-405E-8138-4A998F98D4AC}" dt="2023-03-21T15:37:43.394" v="91"/>
          <ac:spMkLst>
            <pc:docMk/>
            <pc:sldMk cId="4163986700" sldId="269"/>
            <ac:spMk id="2" creationId="{3CF21DFF-E248-015C-9CC2-0C265A0A8B5F}"/>
          </ac:spMkLst>
        </pc:spChg>
        <pc:spChg chg="del">
          <ac:chgData name="Yannik Stegmann" userId="c1c6171d-3fdd-4cfc-bb18-4a8403305f17" providerId="ADAL" clId="{0DDDFB56-2EE6-405E-8138-4A998F98D4AC}" dt="2023-03-21T15:36:56.450" v="74" actId="478"/>
          <ac:spMkLst>
            <pc:docMk/>
            <pc:sldMk cId="4163986700" sldId="269"/>
            <ac:spMk id="4" creationId="{E6A4DACA-7630-8DEC-D05B-0C7B897523B1}"/>
          </ac:spMkLst>
        </pc:spChg>
        <pc:picChg chg="add mod">
          <ac:chgData name="Yannik Stegmann" userId="c1c6171d-3fdd-4cfc-bb18-4a8403305f17" providerId="ADAL" clId="{0DDDFB56-2EE6-405E-8138-4A998F98D4AC}" dt="2023-03-21T13:23:13.914" v="16" actId="1076"/>
          <ac:picMkLst>
            <pc:docMk/>
            <pc:sldMk cId="4163986700" sldId="269"/>
            <ac:picMk id="7" creationId="{DB034BAD-A7AE-15D7-31DB-2EF6310217AF}"/>
          </ac:picMkLst>
        </pc:picChg>
        <pc:picChg chg="add mod">
          <ac:chgData name="Yannik Stegmann" userId="c1c6171d-3fdd-4cfc-bb18-4a8403305f17" providerId="ADAL" clId="{0DDDFB56-2EE6-405E-8138-4A998F98D4AC}" dt="2023-03-21T13:23:12.369" v="14" actId="1076"/>
          <ac:picMkLst>
            <pc:docMk/>
            <pc:sldMk cId="4163986700" sldId="269"/>
            <ac:picMk id="9" creationId="{0C3C8CB7-F587-2BDE-C4E5-B981CB3CC7B3}"/>
          </ac:picMkLst>
        </pc:picChg>
        <pc:picChg chg="del">
          <ac:chgData name="Yannik Stegmann" userId="c1c6171d-3fdd-4cfc-bb18-4a8403305f17" providerId="ADAL" clId="{0DDDFB56-2EE6-405E-8138-4A998F98D4AC}" dt="2023-03-21T13:22:43.687" v="3" actId="478"/>
          <ac:picMkLst>
            <pc:docMk/>
            <pc:sldMk cId="4163986700" sldId="269"/>
            <ac:picMk id="11" creationId="{80F3947A-1CBD-AE20-C76A-9FD1FAAD563B}"/>
          </ac:picMkLst>
        </pc:picChg>
        <pc:picChg chg="del">
          <ac:chgData name="Yannik Stegmann" userId="c1c6171d-3fdd-4cfc-bb18-4a8403305f17" providerId="ADAL" clId="{0DDDFB56-2EE6-405E-8138-4A998F98D4AC}" dt="2023-03-21T13:22:42.686" v="2" actId="478"/>
          <ac:picMkLst>
            <pc:docMk/>
            <pc:sldMk cId="4163986700" sldId="269"/>
            <ac:picMk id="14" creationId="{32B51AB3-C090-E3BA-698C-2D305E34F43A}"/>
          </ac:picMkLst>
        </pc:picChg>
      </pc:sldChg>
      <pc:sldChg chg="addSp delSp modSp mod">
        <pc:chgData name="Yannik Stegmann" userId="c1c6171d-3fdd-4cfc-bb18-4a8403305f17" providerId="ADAL" clId="{0DDDFB56-2EE6-405E-8138-4A998F98D4AC}" dt="2023-03-21T15:37:45.018" v="93"/>
        <pc:sldMkLst>
          <pc:docMk/>
          <pc:sldMk cId="1822274860" sldId="270"/>
        </pc:sldMkLst>
        <pc:spChg chg="del">
          <ac:chgData name="Yannik Stegmann" userId="c1c6171d-3fdd-4cfc-bb18-4a8403305f17" providerId="ADAL" clId="{0DDDFB56-2EE6-405E-8138-4A998F98D4AC}" dt="2023-03-21T15:36:59.138" v="75" actId="478"/>
          <ac:spMkLst>
            <pc:docMk/>
            <pc:sldMk cId="1822274860" sldId="270"/>
            <ac:spMk id="4" creationId="{E6A4DACA-7630-8DEC-D05B-0C7B897523B1}"/>
          </ac:spMkLst>
        </pc:spChg>
        <pc:spChg chg="add mod">
          <ac:chgData name="Yannik Stegmann" userId="c1c6171d-3fdd-4cfc-bb18-4a8403305f17" providerId="ADAL" clId="{0DDDFB56-2EE6-405E-8138-4A998F98D4AC}" dt="2023-03-21T15:37:45.018" v="93"/>
          <ac:spMkLst>
            <pc:docMk/>
            <pc:sldMk cId="1822274860" sldId="270"/>
            <ac:spMk id="7" creationId="{037B3C07-AFA7-F224-D206-079C89DF2E71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53.892" v="101"/>
        <pc:sldMkLst>
          <pc:docMk/>
          <pc:sldMk cId="3759859159" sldId="271"/>
        </pc:sldMkLst>
        <pc:spChg chg="add mod">
          <ac:chgData name="Yannik Stegmann" userId="c1c6171d-3fdd-4cfc-bb18-4a8403305f17" providerId="ADAL" clId="{0DDDFB56-2EE6-405E-8138-4A998F98D4AC}" dt="2023-03-21T15:37:53.892" v="101"/>
          <ac:spMkLst>
            <pc:docMk/>
            <pc:sldMk cId="3759859159" sldId="271"/>
            <ac:spMk id="2" creationId="{5F8BDCD4-6F80-B817-66D0-5857A20F373B}"/>
          </ac:spMkLst>
        </pc:spChg>
        <pc:spChg chg="del">
          <ac:chgData name="Yannik Stegmann" userId="c1c6171d-3fdd-4cfc-bb18-4a8403305f17" providerId="ADAL" clId="{0DDDFB56-2EE6-405E-8138-4A998F98D4AC}" dt="2023-03-21T15:37:22.218" v="83" actId="478"/>
          <ac:spMkLst>
            <pc:docMk/>
            <pc:sldMk cId="3759859159" sldId="271"/>
            <ac:spMk id="4" creationId="{1A4C65CD-5FE3-43CC-C2C1-2F28592E6DF2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46.538" v="94"/>
        <pc:sldMkLst>
          <pc:docMk/>
          <pc:sldMk cId="2972117278" sldId="272"/>
        </pc:sldMkLst>
        <pc:spChg chg="add mod">
          <ac:chgData name="Yannik Stegmann" userId="c1c6171d-3fdd-4cfc-bb18-4a8403305f17" providerId="ADAL" clId="{0DDDFB56-2EE6-405E-8138-4A998F98D4AC}" dt="2023-03-21T15:37:46.538" v="94"/>
          <ac:spMkLst>
            <pc:docMk/>
            <pc:sldMk cId="2972117278" sldId="272"/>
            <ac:spMk id="2" creationId="{384A0814-07F7-1C3F-44F0-7D980A914A3A}"/>
          </ac:spMkLst>
        </pc:spChg>
        <pc:spChg chg="del">
          <ac:chgData name="Yannik Stegmann" userId="c1c6171d-3fdd-4cfc-bb18-4a8403305f17" providerId="ADAL" clId="{0DDDFB56-2EE6-405E-8138-4A998F98D4AC}" dt="2023-03-21T15:37:01.171" v="76" actId="478"/>
          <ac:spMkLst>
            <pc:docMk/>
            <pc:sldMk cId="2972117278" sldId="272"/>
            <ac:spMk id="4" creationId="{E6A4DACA-7630-8DEC-D05B-0C7B897523B1}"/>
          </ac:spMkLst>
        </pc:spChg>
      </pc:sldChg>
      <pc:sldChg chg="addSp delSp modSp mod">
        <pc:chgData name="Yannik Stegmann" userId="c1c6171d-3fdd-4cfc-bb18-4a8403305f17" providerId="ADAL" clId="{0DDDFB56-2EE6-405E-8138-4A998F98D4AC}" dt="2023-03-21T15:37:47.258" v="95"/>
        <pc:sldMkLst>
          <pc:docMk/>
          <pc:sldMk cId="2387571721" sldId="273"/>
        </pc:sldMkLst>
        <pc:spChg chg="add mod">
          <ac:chgData name="Yannik Stegmann" userId="c1c6171d-3fdd-4cfc-bb18-4a8403305f17" providerId="ADAL" clId="{0DDDFB56-2EE6-405E-8138-4A998F98D4AC}" dt="2023-03-21T15:37:47.258" v="95"/>
          <ac:spMkLst>
            <pc:docMk/>
            <pc:sldMk cId="2387571721" sldId="273"/>
            <ac:spMk id="2" creationId="{411BE5BD-3855-54E5-564C-0AAB49E33213}"/>
          </ac:spMkLst>
        </pc:spChg>
        <pc:spChg chg="del">
          <ac:chgData name="Yannik Stegmann" userId="c1c6171d-3fdd-4cfc-bb18-4a8403305f17" providerId="ADAL" clId="{0DDDFB56-2EE6-405E-8138-4A998F98D4AC}" dt="2023-03-21T15:37:08.306" v="78" actId="478"/>
          <ac:spMkLst>
            <pc:docMk/>
            <pc:sldMk cId="2387571721" sldId="273"/>
            <ac:spMk id="4" creationId="{E6A4DACA-7630-8DEC-D05B-0C7B897523B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BD4D1-EA36-477F-B157-3C0B37C0A93C}" type="datetimeFigureOut">
              <a:rPr lang="de-DE" smtClean="0"/>
              <a:t>21.10.2025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17454-E5BD-49EE-9185-A4A75CC5D9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4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17454-E5BD-49EE-9185-A4A75CC5D9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9404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17454-E5BD-49EE-9185-A4A75CC5D9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795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FCBD1-1E18-47EA-BDBA-E853ACB856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06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FCBD1-1E18-47EA-BDBA-E853ACB856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17454-E5BD-49EE-9185-A4A75CC5D9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47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17454-E5BD-49EE-9185-A4A75CC5D90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931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17454-E5BD-49EE-9185-A4A75CC5D90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464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17454-E5BD-49EE-9185-A4A75CC5D90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86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469DC-DC49-4890-A72B-3F451870B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EDA350F-4E80-4009-A2A1-A7D0683AA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D00FB9-2EBF-4E55-A512-BDA86D124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BE22-B91F-4F16-9FC8-49F849740E87}" type="datetime1">
              <a:rPr lang="de-DE" smtClean="0"/>
              <a:t>21.10.2025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984F4F-6B2A-45A4-83F6-1207F898B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Yannik Stegmann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9709EE-3748-497D-8429-85188AB7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5230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6A760-1386-458A-AAB8-0E9B16341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7B4C55A-E18B-41A1-855F-F188E6589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3A74AA-0EC2-4CF9-BC58-34FDA587A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FA9E8-CA8C-4619-9F4A-68FE8DFAFD6A}" type="datetime1">
              <a:rPr lang="de-DE" smtClean="0"/>
              <a:t>21.10.2025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98C6C2-9B9C-47BA-A1BA-000303F5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14F59F-103E-41DD-ACBC-8D90B663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856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DA63253-DEE7-40AF-BAE3-F588F2FE7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298A91-A7BF-4223-91D2-81C214AAC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E8CD02-97EA-4730-A7EC-3A9677A9E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4AF6-7927-4F72-8EBD-34AA582D65CC}" type="datetime1">
              <a:rPr lang="de-DE" smtClean="0"/>
              <a:t>21.10.2025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FFA53E-B01B-4D88-B6E2-6ECD7E128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25CE25-1866-4A5E-A0FC-4F7F15B7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01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FE906F-9BD4-400A-95CA-E1283034F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1C3432"/>
              </a:buClr>
              <a:defRPr/>
            </a:lvl1pPr>
            <a:lvl2pPr>
              <a:buClr>
                <a:srgbClr val="1C3432"/>
              </a:buClr>
              <a:defRPr/>
            </a:lvl2pPr>
            <a:lvl3pPr>
              <a:buClr>
                <a:srgbClr val="1C3432"/>
              </a:buClr>
              <a:defRPr/>
            </a:lvl3pPr>
            <a:lvl4pPr>
              <a:buClr>
                <a:srgbClr val="1C3432"/>
              </a:buClr>
              <a:defRPr/>
            </a:lvl4pPr>
            <a:lvl5pPr>
              <a:buClr>
                <a:srgbClr val="1C3432"/>
              </a:buCl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57DEBEF1-5036-75E8-D056-B33C4ED8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DFECB0D-A510-0E4F-4980-C31CA2E5C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12B809-D398-EA87-C676-1DBD2DF14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A1C93133-C79A-D698-7601-0D16E959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432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1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07BEE-5C72-44F6-9A6C-19380D49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C343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562DA5-2222-44F2-B724-3153611D1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5D8F28-2E8F-4941-97E1-B5255663E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94A1-970D-4CD8-9E23-B2A971395B08}" type="datetime1">
              <a:rPr lang="de-DE" smtClean="0"/>
              <a:t>21.10.2025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4EC96D-20CF-4DA4-94B4-82776DA2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9D1D52-2719-413A-80F1-5F683F99A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65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9AA75-6F73-4C4C-8998-8CAB60B1F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43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D9A468-8C37-4500-B253-3D47503AE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1C3432"/>
              </a:buClr>
              <a:defRPr/>
            </a:lvl1pPr>
            <a:lvl2pPr>
              <a:buClr>
                <a:srgbClr val="1C3432"/>
              </a:buClr>
              <a:defRPr/>
            </a:lvl2pPr>
            <a:lvl3pPr>
              <a:buClr>
                <a:srgbClr val="1C3432"/>
              </a:buClr>
              <a:defRPr/>
            </a:lvl3pPr>
            <a:lvl4pPr>
              <a:buClr>
                <a:srgbClr val="1C3432"/>
              </a:buClr>
              <a:defRPr/>
            </a:lvl4pPr>
            <a:lvl5pPr>
              <a:buClr>
                <a:srgbClr val="1C3432"/>
              </a:buCl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FAE2BD-FACC-41A6-8281-8D54B212C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1C3432"/>
              </a:buClr>
              <a:defRPr/>
            </a:lvl1pPr>
            <a:lvl2pPr>
              <a:buClr>
                <a:srgbClr val="1C3432"/>
              </a:buClr>
              <a:defRPr/>
            </a:lvl2pPr>
            <a:lvl3pPr>
              <a:buClr>
                <a:srgbClr val="1C3432"/>
              </a:buClr>
              <a:defRPr/>
            </a:lvl3pPr>
            <a:lvl4pPr>
              <a:buClr>
                <a:srgbClr val="1C3432"/>
              </a:buClr>
              <a:defRPr/>
            </a:lvl4pPr>
            <a:lvl5pPr>
              <a:buClr>
                <a:srgbClr val="1C3432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247D9B-4A63-48C1-9C8A-5DFFD4C8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DC416-79D8-492A-8A0B-E764AD884252}" type="datetime1">
              <a:rPr lang="de-DE" smtClean="0"/>
              <a:t>21.10.2025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CD46FD-513B-4ED0-B798-2CE4344F4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D3339E-105D-4941-B936-CDE8D883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74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0EB90-12DC-4596-99F5-78B4DF10C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1C343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A849C8-3772-4BA5-A4D1-F57D6ADE2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6BA712-1926-4D98-9313-2A971EE11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1C3432"/>
              </a:buClr>
              <a:defRPr/>
            </a:lvl1pPr>
            <a:lvl2pPr>
              <a:buClr>
                <a:srgbClr val="1C3432"/>
              </a:buClr>
              <a:defRPr/>
            </a:lvl2pPr>
            <a:lvl3pPr>
              <a:buClr>
                <a:srgbClr val="1C3432"/>
              </a:buClr>
              <a:defRPr/>
            </a:lvl3pPr>
            <a:lvl4pPr>
              <a:buClr>
                <a:srgbClr val="1C3432"/>
              </a:buClr>
              <a:defRPr/>
            </a:lvl4pPr>
            <a:lvl5pPr>
              <a:buClr>
                <a:srgbClr val="1C3432"/>
              </a:buCl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7AFD1D2-A635-4620-B6EF-C4DF6559A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EA270D-7191-492F-86AA-E9C98C57A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1C3432"/>
              </a:buClr>
              <a:defRPr/>
            </a:lvl1pPr>
            <a:lvl2pPr>
              <a:buClr>
                <a:srgbClr val="1C3432"/>
              </a:buClr>
              <a:defRPr/>
            </a:lvl2pPr>
            <a:lvl3pPr>
              <a:buClr>
                <a:srgbClr val="1C3432"/>
              </a:buClr>
              <a:defRPr/>
            </a:lvl3pPr>
            <a:lvl4pPr>
              <a:buClr>
                <a:srgbClr val="1C3432"/>
              </a:buClr>
              <a:defRPr/>
            </a:lvl4pPr>
            <a:lvl5pPr>
              <a:buClr>
                <a:srgbClr val="1C3432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0BED6A7-170B-4D4B-8FF8-CC3B3D37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1327-7BA3-4008-AE4A-4A2FABA23FB5}" type="datetime1">
              <a:rPr lang="de-DE" smtClean="0"/>
              <a:t>21.10.2025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7B755-7763-4757-AEE6-5A2821ADA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85467C4-6298-4517-BB58-1040AE0DF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54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B0E22-4CD7-4A55-A8FB-69959E40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C343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83E8D71-2212-4513-BCD9-801A2818E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BDBF-9AB0-4409-8F1A-29094B05091E}" type="datetime1">
              <a:rPr lang="de-DE" smtClean="0"/>
              <a:t>21.10.2025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B3E788B-0E66-4218-903B-A6479813F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831206-CF21-465A-8F91-C531E988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85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EF0C47-0977-4765-85B3-38102C4E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70460-ABA0-44C2-BA68-6BB7E2665075}" type="datetime1">
              <a:rPr lang="de-DE" smtClean="0"/>
              <a:t>21.10.2025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FE75FF-C7F2-4D4F-9F5F-5975C849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A048B1-D787-439F-8FFE-8E832CDE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78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CD365-5782-4480-9FBC-97CFB812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7F806E-7A25-4DB0-9451-B2A15A4C7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0C9B1E-0733-4F73-BE94-555B66316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334CCC-D02F-4DC8-A260-79A00C6C6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853F-0EBC-40A5-8503-63EC1AD9E9ED}" type="datetime1">
              <a:rPr lang="de-DE" smtClean="0"/>
              <a:t>21.10.2025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26E81E-5C9D-42B0-A1AF-BB984154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EBEA6C-B419-47BD-A032-BA4F282F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42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CF106-78A2-44C4-AA89-8CA782F6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037AF09-2D57-4779-AE45-F821C29EC1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D04D8D-3449-4B68-BD53-7C5E3AF69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B8D55F-9198-4ADF-B5CE-430C37FCB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905A-6D0A-468E-8046-44281CF21986}" type="datetime1">
              <a:rPr lang="de-DE" smtClean="0"/>
              <a:t>21.10.2025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DA9A32-F5E0-4F29-A3EA-D64C63D0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670F3D7-8519-4EAA-834A-4D169032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34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80D3999-530C-416E-AFDD-263CBA959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0CF8B1-A5F1-42EC-88B8-0F9B2D869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86221"/>
            <a:ext cx="10515600" cy="4790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AD4205-3851-403B-99F4-72524F209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146686-BB92-4226-AAEF-AEF511EE8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Yannik Stegmann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CB17DF-F727-4A1C-A666-ECB50068C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9BE15A-6AE7-40ED-A263-B1E2525293DD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A4D96C5-5047-4A96-A779-C9F58A580CF8}"/>
              </a:ext>
            </a:extLst>
          </p:cNvPr>
          <p:cNvCxnSpPr>
            <a:cxnSpLocks/>
          </p:cNvCxnSpPr>
          <p:nvPr userDrawn="1"/>
        </p:nvCxnSpPr>
        <p:spPr>
          <a:xfrm>
            <a:off x="835854" y="6260346"/>
            <a:ext cx="10515600" cy="83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402B07E7-3D4B-2A8B-FD81-1277A7FD047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5854" y="1054684"/>
            <a:ext cx="10498222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2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C343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C343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343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343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343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343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yannik.stegmann@uni-wuerzburg.de" TargetMode="Externa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hyperlink" Target="mailto:yannik.stegmann@uni-wuerzburg.de" TargetMode="External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88B8646-0428-EBC2-1EB6-56D43FD286D1}"/>
              </a:ext>
            </a:extLst>
          </p:cNvPr>
          <p:cNvSpPr/>
          <p:nvPr/>
        </p:nvSpPr>
        <p:spPr>
          <a:xfrm>
            <a:off x="85724" y="5966373"/>
            <a:ext cx="12011025" cy="656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/>
              <a:t>2024 Annual Meeting of the Society for Psychophysiological Research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BC18C9-0CB7-0BB1-998E-ECD3B0487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822" y="235312"/>
            <a:ext cx="10698903" cy="4372901"/>
          </a:xfrm>
        </p:spPr>
        <p:txBody>
          <a:bodyPr anchor="t"/>
          <a:lstStyle/>
          <a:p>
            <a:pPr algn="l"/>
            <a:r>
              <a:rPr lang="en-US" sz="2400" dirty="0"/>
              <a:t>EEG, Emotion, and Videos: Developments in Dynamic Emotional Processing Research</a:t>
            </a:r>
            <a:b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Electrocortical Correlates of Sustained Attention During Contextual Anxiety and Extinction Learning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A1D8C20-418A-C15F-C0F5-35BAE77A7F32}"/>
              </a:ext>
            </a:extLst>
          </p:cNvPr>
          <p:cNvSpPr/>
          <p:nvPr/>
        </p:nvSpPr>
        <p:spPr>
          <a:xfrm>
            <a:off x="5187636" y="5420865"/>
            <a:ext cx="7004364" cy="473167"/>
          </a:xfrm>
          <a:prstGeom prst="rect">
            <a:avLst/>
          </a:prstGeom>
          <a:blipFill dpi="0"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 descr="Ein Bild, das Münze, Entwurf, Kreis, Vorderseite enthält.&#10;&#10;Automatisch generierte Beschreibung">
            <a:extLst>
              <a:ext uri="{FF2B5EF4-FFF2-40B4-BE49-F238E27FC236}">
                <a16:creationId xmlns:a16="http://schemas.microsoft.com/office/drawing/2014/main" id="{A6ACB4D6-3360-3C09-D9F3-0A9A5DFDB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883" y="3355391"/>
            <a:ext cx="3468387" cy="3447008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5E2C2EAC-45C4-C5B6-EE66-CD0CCBC25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822" y="3123446"/>
            <a:ext cx="5031717" cy="239916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/>
              <a:t>Yannik Stegmann</a:t>
            </a:r>
          </a:p>
          <a:p>
            <a:pPr algn="l">
              <a:lnSpc>
                <a:spcPct val="100000"/>
              </a:lnSpc>
            </a:pPr>
            <a:r>
              <a:rPr lang="en-US" sz="2000" dirty="0"/>
              <a:t>University of Würzburg</a:t>
            </a:r>
          </a:p>
          <a:p>
            <a:pPr algn="l"/>
            <a:r>
              <a:rPr lang="de-DE" sz="2000" dirty="0">
                <a:solidFill>
                  <a:srgbClr val="0070C0"/>
                </a:solidFill>
                <a:hlinkClick r:id="rId5"/>
              </a:rPr>
              <a:t>yannik.stegmann@uni-wuerzburg.de</a:t>
            </a:r>
            <a:endParaRPr lang="en-US" sz="2000" dirty="0"/>
          </a:p>
          <a:p>
            <a:pPr algn="l"/>
            <a:endParaRPr lang="en-US" dirty="0"/>
          </a:p>
          <a:p>
            <a:pPr algn="l"/>
            <a:fld id="{2B2DEB9F-7CF6-4A17-8B68-E302E80195A2}" type="datetime1">
              <a:rPr lang="de-DE" sz="2000" smtClean="0"/>
              <a:pPr algn="l"/>
              <a:t>21.10.2025</a:t>
            </a:fld>
            <a:endParaRPr lang="de-DE" sz="2800" dirty="0"/>
          </a:p>
          <a:p>
            <a:pPr algn="l"/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A4EF197-25D1-FFC2-F80F-96C15C3FBAE0}"/>
              </a:ext>
            </a:extLst>
          </p:cNvPr>
          <p:cNvSpPr txBox="1"/>
          <p:nvPr/>
        </p:nvSpPr>
        <p:spPr>
          <a:xfrm>
            <a:off x="816822" y="6250878"/>
            <a:ext cx="6111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2024 Annual Meeting of the Society for Psychophysiological Research </a:t>
            </a:r>
          </a:p>
        </p:txBody>
      </p:sp>
    </p:spTree>
    <p:extLst>
      <p:ext uri="{BB962C8B-B14F-4D97-AF65-F5344CB8AC3E}">
        <p14:creationId xmlns:p14="http://schemas.microsoft.com/office/powerpoint/2010/main" val="2120002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D67C13-A2FF-6469-9239-9A5DEC0E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3CD972-5CA6-8515-428C-F4AE02C4E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Yannik Stegmann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072232F-966B-9A56-BEC8-D34EF3FA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pPr/>
              <a:t>10</a:t>
            </a:fld>
            <a:r>
              <a:rPr lang="de-DE" dirty="0"/>
              <a:t>/13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72D8355-059C-851D-25A5-B6BE6144D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Skin Conductance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514CAEF-D82B-0E45-F303-866E53B0772A}"/>
                  </a:ext>
                </a:extLst>
              </p:cNvPr>
              <p:cNvSpPr txBox="1"/>
              <p:nvPr/>
            </p:nvSpPr>
            <p:spPr>
              <a:xfrm>
                <a:off x="4982569" y="4876737"/>
                <a:ext cx="3102736" cy="801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Context: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.018,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.14</a:t>
                </a:r>
              </a:p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Phase: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.007,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.18</a:t>
                </a:r>
              </a:p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Context x Phase: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.041,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.11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514CAEF-D82B-0E45-F303-866E53B07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569" y="4876737"/>
                <a:ext cx="3102736" cy="801181"/>
              </a:xfrm>
              <a:prstGeom prst="rect">
                <a:avLst/>
              </a:prstGeom>
              <a:blipFill>
                <a:blip r:embed="rId2"/>
                <a:stretch>
                  <a:fillRect l="-589" t="-1527" b="-4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fik 17" descr="Ein Bild, das Diagramm, Text, Reihe, Steigung enthält.&#10;&#10;Automatisch generierte Beschreibung">
            <a:extLst>
              <a:ext uri="{FF2B5EF4-FFF2-40B4-BE49-F238E27FC236}">
                <a16:creationId xmlns:a16="http://schemas.microsoft.com/office/drawing/2014/main" id="{F4ED370E-1828-0B33-8A86-29723901F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956605"/>
            <a:ext cx="4453647" cy="2818323"/>
          </a:xfrm>
          <a:prstGeom prst="rect">
            <a:avLst/>
          </a:prstGeom>
        </p:spPr>
      </p:pic>
      <p:pic>
        <p:nvPicPr>
          <p:cNvPr id="20" name="Grafik 19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A3B41A6A-C571-A20C-764E-07073555ED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2004563"/>
            <a:ext cx="4453647" cy="2818323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BE7439C-A0DD-B7EA-A641-DBE841D26BFC}"/>
              </a:ext>
            </a:extLst>
          </p:cNvPr>
          <p:cNvSpPr txBox="1"/>
          <p:nvPr/>
        </p:nvSpPr>
        <p:spPr>
          <a:xfrm>
            <a:off x="838200" y="1556495"/>
            <a:ext cx="282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  <a:cs typeface="Arial" panose="020B0604020202020204" pitchFamily="34" charset="0"/>
              </a:rPr>
              <a:t>Acquisition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D8C6035-F240-599A-E9DA-1AA4AD9A1567}"/>
              </a:ext>
            </a:extLst>
          </p:cNvPr>
          <p:cNvSpPr txBox="1"/>
          <p:nvPr/>
        </p:nvSpPr>
        <p:spPr>
          <a:xfrm>
            <a:off x="6096000" y="1545406"/>
            <a:ext cx="282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+mj-lt"/>
                <a:cs typeface="Arial" panose="020B0604020202020204" pitchFamily="34" charset="0"/>
              </a:rPr>
              <a:t>Extinction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D811990-0764-E988-640C-1DA60E1C5C0B}"/>
              </a:ext>
            </a:extLst>
          </p:cNvPr>
          <p:cNvSpPr txBox="1"/>
          <p:nvPr/>
        </p:nvSpPr>
        <p:spPr>
          <a:xfrm>
            <a:off x="4329201" y="1966998"/>
            <a:ext cx="1504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= .003,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= .51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5BF82F0-F735-8AD4-0111-76093119E4CB}"/>
              </a:ext>
            </a:extLst>
          </p:cNvPr>
          <p:cNvSpPr txBox="1"/>
          <p:nvPr/>
        </p:nvSpPr>
        <p:spPr>
          <a:xfrm>
            <a:off x="9587000" y="1956605"/>
            <a:ext cx="1504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= .708,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= .06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687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1">
            <a:extLst>
              <a:ext uri="{FF2B5EF4-FFF2-40B4-BE49-F238E27FC236}">
                <a16:creationId xmlns:a16="http://schemas.microsoft.com/office/drawing/2014/main" id="{AE64C636-886E-5D45-6790-4EFF3EE8F733}"/>
              </a:ext>
            </a:extLst>
          </p:cNvPr>
          <p:cNvSpPr txBox="1">
            <a:spLocks/>
          </p:cNvSpPr>
          <p:nvPr/>
        </p:nvSpPr>
        <p:spPr>
          <a:xfrm>
            <a:off x="838200" y="1386221"/>
            <a:ext cx="10515600" cy="4790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8" name="Inhaltsplatzhalter 7" descr="Ein Bild, das Screenshot, Diagramm, Text enthält.&#10;&#10;Automatisch generierte Beschreibung">
            <a:extLst>
              <a:ext uri="{FF2B5EF4-FFF2-40B4-BE49-F238E27FC236}">
                <a16:creationId xmlns:a16="http://schemas.microsoft.com/office/drawing/2014/main" id="{B2A53FEC-A24A-FEDF-E095-5159F64BC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025" y="1950088"/>
            <a:ext cx="5132774" cy="2551915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BC80F7E-7110-ADD0-DF4D-7813AD87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CD31E-AD19-57B2-9A1A-081BC0A8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BBFBB9-AC85-82AC-C4FE-D88CB05BD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pPr/>
              <a:t>11</a:t>
            </a:fld>
            <a:r>
              <a:rPr lang="de-DE" dirty="0"/>
              <a:t>/13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8B0E9E0-5EEF-3C9A-6F26-C7B777C53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Visuocortical</a:t>
            </a:r>
            <a:r>
              <a:rPr lang="en-US" sz="4400" dirty="0"/>
              <a:t> Responses</a:t>
            </a:r>
            <a:endParaRPr lang="en-US" dirty="0"/>
          </a:p>
        </p:txBody>
      </p:sp>
      <p:pic>
        <p:nvPicPr>
          <p:cNvPr id="12" name="Grafik 11" descr="Ein Bild, das Text, Screenshot, Diagramm, Ohrenstöpsel enthält.&#10;&#10;Automatisch generierte Beschreibung">
            <a:extLst>
              <a:ext uri="{FF2B5EF4-FFF2-40B4-BE49-F238E27FC236}">
                <a16:creationId xmlns:a16="http://schemas.microsoft.com/office/drawing/2014/main" id="{07D08E4F-AC01-68DC-0D12-11B2C3CB33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298" y="1938027"/>
            <a:ext cx="5132774" cy="256397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C0DED88-413A-3832-E2D9-EEC9C1D679FE}"/>
              </a:ext>
            </a:extLst>
          </p:cNvPr>
          <p:cNvSpPr txBox="1"/>
          <p:nvPr/>
        </p:nvSpPr>
        <p:spPr>
          <a:xfrm>
            <a:off x="838200" y="1497135"/>
            <a:ext cx="282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  <a:cs typeface="Arial" panose="020B0604020202020204" pitchFamily="34" charset="0"/>
              </a:rPr>
              <a:t>Initial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response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: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4FA6015-AC5E-425E-4379-3FC2FD498414}"/>
              </a:ext>
            </a:extLst>
          </p:cNvPr>
          <p:cNvSpPr txBox="1"/>
          <p:nvPr/>
        </p:nvSpPr>
        <p:spPr>
          <a:xfrm>
            <a:off x="6134912" y="1497135"/>
            <a:ext cx="282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+mj-lt"/>
                <a:cs typeface="Arial" panose="020B0604020202020204" pitchFamily="34" charset="0"/>
              </a:rPr>
              <a:t>Sustained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response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: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35DCE5C-BBDD-30CF-16EB-C5EB3CCD0AC9}"/>
                  </a:ext>
                </a:extLst>
              </p:cNvPr>
              <p:cNvSpPr txBox="1"/>
              <p:nvPr/>
            </p:nvSpPr>
            <p:spPr>
              <a:xfrm>
                <a:off x="1264214" y="4745098"/>
                <a:ext cx="3567185" cy="809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Context: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.857,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&lt; .01</a:t>
                </a:r>
              </a:p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Phase: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.099,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.07</a:t>
                </a:r>
              </a:p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Context x Phase: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.674,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.01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35DCE5C-BBDD-30CF-16EB-C5EB3CCD0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214" y="4745098"/>
                <a:ext cx="3567185" cy="809389"/>
              </a:xfrm>
              <a:prstGeom prst="rect">
                <a:avLst/>
              </a:prstGeom>
              <a:blipFill>
                <a:blip r:embed="rId5"/>
                <a:stretch>
                  <a:fillRect l="-512" t="-752" b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48C192E-2890-D144-DC75-BC29733A8A25}"/>
                  </a:ext>
                </a:extLst>
              </p:cNvPr>
              <p:cNvSpPr txBox="1"/>
              <p:nvPr/>
            </p:nvSpPr>
            <p:spPr>
              <a:xfrm>
                <a:off x="6543092" y="4745098"/>
                <a:ext cx="3567185" cy="809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Context: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.001,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.45</a:t>
                </a:r>
              </a:p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Phase: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.001,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.33</a:t>
                </a:r>
              </a:p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Context x Phase: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.001,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.53</a:t>
                </a: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48C192E-2890-D144-DC75-BC29733A8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092" y="4745098"/>
                <a:ext cx="3567185" cy="809389"/>
              </a:xfrm>
              <a:prstGeom prst="rect">
                <a:avLst/>
              </a:prstGeom>
              <a:blipFill>
                <a:blip r:embed="rId6"/>
                <a:stretch>
                  <a:fillRect l="-512" t="-752" b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455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43077912-719E-B25C-20F6-31FE051E3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9465" y="2120306"/>
            <a:ext cx="2242645" cy="3015901"/>
          </a:xfrm>
          <a:prstGeom prst="rect">
            <a:avLst/>
          </a:prstGeom>
        </p:spPr>
      </p:pic>
      <p:sp>
        <p:nvSpPr>
          <p:cNvPr id="15" name="Inhaltsplatzhalter 1">
            <a:extLst>
              <a:ext uri="{FF2B5EF4-FFF2-40B4-BE49-F238E27FC236}">
                <a16:creationId xmlns:a16="http://schemas.microsoft.com/office/drawing/2014/main" id="{AE64C636-886E-5D45-6790-4EFF3EE8F733}"/>
              </a:ext>
            </a:extLst>
          </p:cNvPr>
          <p:cNvSpPr txBox="1">
            <a:spLocks/>
          </p:cNvSpPr>
          <p:nvPr/>
        </p:nvSpPr>
        <p:spPr>
          <a:xfrm>
            <a:off x="838200" y="1386221"/>
            <a:ext cx="10515600" cy="4790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BC80F7E-7110-ADD0-DF4D-7813AD87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CD31E-AD19-57B2-9A1A-081BC0A8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BBFBB9-AC85-82AC-C4FE-D88CB05BD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pPr/>
              <a:t>12</a:t>
            </a:fld>
            <a:r>
              <a:rPr lang="de-DE" dirty="0"/>
              <a:t>/13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8B0E9E0-5EEF-3C9A-6F26-C7B777C53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Visuocortical</a:t>
            </a:r>
            <a:r>
              <a:rPr lang="en-US" sz="4400" dirty="0"/>
              <a:t> Responses</a:t>
            </a:r>
            <a:endParaRPr lang="en-US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C0DED88-413A-3832-E2D9-EEC9C1D679FE}"/>
              </a:ext>
            </a:extLst>
          </p:cNvPr>
          <p:cNvSpPr txBox="1"/>
          <p:nvPr/>
        </p:nvSpPr>
        <p:spPr>
          <a:xfrm>
            <a:off x="838200" y="1429045"/>
            <a:ext cx="282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+mj-lt"/>
                <a:cs typeface="Arial" panose="020B0604020202020204" pitchFamily="34" charset="0"/>
              </a:rPr>
              <a:t>Sustained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response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: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Grafik 9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732FBCC1-1461-F763-5C50-E4B78A484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9890" y="2120307"/>
            <a:ext cx="4438561" cy="301590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C7C17BC-5014-84CF-9018-20D96712EFDD}"/>
              </a:ext>
            </a:extLst>
          </p:cNvPr>
          <p:cNvSpPr txBox="1"/>
          <p:nvPr/>
        </p:nvSpPr>
        <p:spPr>
          <a:xfrm>
            <a:off x="3628216" y="1974392"/>
            <a:ext cx="160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&lt; .001,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= 1.17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eschweifte Klammer rechts 17">
            <a:extLst>
              <a:ext uri="{FF2B5EF4-FFF2-40B4-BE49-F238E27FC236}">
                <a16:creationId xmlns:a16="http://schemas.microsoft.com/office/drawing/2014/main" id="{2ECBAA05-6E6F-CD84-FE9E-833B0F827F8D}"/>
              </a:ext>
            </a:extLst>
          </p:cNvPr>
          <p:cNvSpPr/>
          <p:nvPr/>
        </p:nvSpPr>
        <p:spPr>
          <a:xfrm rot="16200000">
            <a:off x="4025252" y="2012085"/>
            <a:ext cx="131430" cy="748059"/>
          </a:xfrm>
          <a:prstGeom prst="rightBrace">
            <a:avLst>
              <a:gd name="adj1" fmla="val 8333"/>
              <a:gd name="adj2" fmla="val 4926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2A0B968-E0AE-AB92-337B-55FFAF5B98E0}"/>
              </a:ext>
            </a:extLst>
          </p:cNvPr>
          <p:cNvSpPr txBox="1"/>
          <p:nvPr/>
        </p:nvSpPr>
        <p:spPr>
          <a:xfrm>
            <a:off x="8147849" y="1900759"/>
            <a:ext cx="160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&lt; .560,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= .10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eschweifte Klammer rechts 19">
            <a:extLst>
              <a:ext uri="{FF2B5EF4-FFF2-40B4-BE49-F238E27FC236}">
                <a16:creationId xmlns:a16="http://schemas.microsoft.com/office/drawing/2014/main" id="{6CD05BC9-BD64-DA05-CE28-C672D246A600}"/>
              </a:ext>
            </a:extLst>
          </p:cNvPr>
          <p:cNvSpPr/>
          <p:nvPr/>
        </p:nvSpPr>
        <p:spPr>
          <a:xfrm rot="16200000">
            <a:off x="8544885" y="1938452"/>
            <a:ext cx="131430" cy="748059"/>
          </a:xfrm>
          <a:prstGeom prst="rightBrace">
            <a:avLst>
              <a:gd name="adj1" fmla="val 8333"/>
              <a:gd name="adj2" fmla="val 4926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6EE3814-485E-D172-E48C-5C7BC34EDB82}"/>
              </a:ext>
            </a:extLst>
          </p:cNvPr>
          <p:cNvSpPr txBox="1"/>
          <p:nvPr/>
        </p:nvSpPr>
        <p:spPr>
          <a:xfrm>
            <a:off x="3142034" y="5186479"/>
            <a:ext cx="4280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Number of US prior to the response interval</a:t>
            </a:r>
          </a:p>
        </p:txBody>
      </p:sp>
    </p:spTree>
    <p:extLst>
      <p:ext uri="{BB962C8B-B14F-4D97-AF65-F5344CB8AC3E}">
        <p14:creationId xmlns:p14="http://schemas.microsoft.com/office/powerpoint/2010/main" val="421029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FA48B09-24F2-3408-2189-F8A782339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+mj-lt"/>
              </a:rPr>
              <a:t>Successful context conditioning;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Behavior: Ratings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Physiology: Skin conductance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+mj-lt"/>
              </a:rPr>
              <a:t>Visuocortical</a:t>
            </a:r>
            <a:r>
              <a:rPr lang="en-US" sz="2400" dirty="0">
                <a:latin typeface="+mj-lt"/>
              </a:rPr>
              <a:t> correlates of sustained attention: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In contrast to static images </a:t>
            </a:r>
            <a:r>
              <a:rPr lang="en-US" sz="1400" kern="0" dirty="0">
                <a:solidFill>
                  <a:srgbClr val="FFFFFF">
                    <a:lumMod val="50000"/>
                  </a:srgbClr>
                </a:solidFill>
              </a:rPr>
              <a:t>(Kastner-Dorn et al., 2015)</a:t>
            </a:r>
            <a:r>
              <a:rPr lang="en-US" sz="2000" dirty="0">
                <a:latin typeface="+mj-lt"/>
              </a:rPr>
              <a:t>, no enhanced </a:t>
            </a:r>
            <a:r>
              <a:rPr lang="en-US" sz="2000" dirty="0" err="1">
                <a:latin typeface="+mj-lt"/>
              </a:rPr>
              <a:t>visuocortical</a:t>
            </a:r>
            <a:r>
              <a:rPr lang="en-US" sz="2000" dirty="0">
                <a:latin typeface="+mj-lt"/>
              </a:rPr>
              <a:t> activity for flickering videos.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Reduced </a:t>
            </a:r>
            <a:r>
              <a:rPr lang="en-US" sz="2000" dirty="0" err="1">
                <a:latin typeface="+mj-lt"/>
              </a:rPr>
              <a:t>ssVEP</a:t>
            </a:r>
            <a:r>
              <a:rPr lang="en-US" sz="2000" dirty="0">
                <a:latin typeface="+mj-lt"/>
              </a:rPr>
              <a:t> amplitudes during sustained response intervals, that cannot be explained by shock artefacts or eye-movements.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Sustained arousal may have led to a disruption of the </a:t>
            </a:r>
            <a:r>
              <a:rPr lang="en-US" sz="2000" dirty="0" err="1">
                <a:latin typeface="+mj-lt"/>
              </a:rPr>
              <a:t>ssVEP</a:t>
            </a:r>
            <a:r>
              <a:rPr lang="en-US" sz="2000" dirty="0">
                <a:latin typeface="+mj-lt"/>
              </a:rPr>
              <a:t> signal.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In line with findings from rapid serial visual presentation (RSVP) stream paradigms: Changes from neutral to unpleasant pictures was associated with reduced </a:t>
            </a:r>
            <a:r>
              <a:rPr lang="en-US" sz="2000" dirty="0" err="1">
                <a:latin typeface="+mj-lt"/>
              </a:rPr>
              <a:t>ssVEP</a:t>
            </a:r>
            <a:r>
              <a:rPr lang="en-US" sz="2000" dirty="0">
                <a:latin typeface="+mj-lt"/>
              </a:rPr>
              <a:t> amplitudes for the 6.66 Hz frequency.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Bekhtereva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et al., 2018, Riels et al., 2020)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endParaRPr lang="en-US" sz="2000" dirty="0">
              <a:latin typeface="+mj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>
              <a:latin typeface="+mj-lt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A3278C-9695-1FF9-4AF2-0F62E43BD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A1828B-B83E-D7AE-3676-66D89372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pPr/>
              <a:t>13</a:t>
            </a:fld>
            <a:r>
              <a:rPr lang="de-DE" dirty="0"/>
              <a:t>/13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D1A3EEC-713A-A5E0-DEDA-04F5FD1A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C3432"/>
                </a:solidFill>
              </a:rPr>
              <a:t>Discussion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E612CA7D-ADDD-9395-0068-78D2A934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/>
              <a:t>Yannik Stegmann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016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A243E7-5326-40ED-BDEE-AEC5C8058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D546-46AC-45DF-B0C1-317728130939}" type="datetime1">
              <a:rPr lang="de-DE" smtClean="0"/>
              <a:t>21.10.2025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4E14DD-A56D-4AB3-AC63-84023C18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t>14</a:t>
            </a:fld>
            <a:endParaRPr lang="de-DE"/>
          </a:p>
        </p:txBody>
      </p:sp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F7D5CFAE-C079-CE24-FD37-B91276F54B97}"/>
              </a:ext>
            </a:extLst>
          </p:cNvPr>
          <p:cNvSpPr txBox="1">
            <a:spLocks/>
          </p:cNvSpPr>
          <p:nvPr/>
        </p:nvSpPr>
        <p:spPr>
          <a:xfrm>
            <a:off x="493160" y="1777315"/>
            <a:ext cx="2506894" cy="3841850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Special thanks: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Matthias Gamer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Lea Hildebrandt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Mario Reutter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Daniel </a:t>
            </a:r>
            <a:r>
              <a:rPr lang="en-US" sz="1600" dirty="0" err="1"/>
              <a:t>Gromer</a:t>
            </a:r>
            <a:endParaRPr lang="en-US" sz="16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Alma Merscher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Janna Teigeler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Sabrina Gado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Francesco Tortora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Ebru </a:t>
            </a:r>
            <a:r>
              <a:rPr lang="en-US" sz="1600" dirty="0" err="1"/>
              <a:t>Ecem</a:t>
            </a:r>
            <a:r>
              <a:rPr lang="en-US" sz="1600" dirty="0"/>
              <a:t> </a:t>
            </a:r>
            <a:r>
              <a:rPr lang="en-US" sz="1600" dirty="0" err="1"/>
              <a:t>Tavacioglu</a:t>
            </a:r>
            <a:endParaRPr lang="en-US" sz="16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err="1"/>
              <a:t>Menghuan</a:t>
            </a:r>
            <a:r>
              <a:rPr lang="en-US" sz="1600" dirty="0"/>
              <a:t> Chen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/>
          </a:p>
        </p:txBody>
      </p:sp>
      <p:pic>
        <p:nvPicPr>
          <p:cNvPr id="14" name="Grafik 13" descr="Ein Bild, das Schrift, Logo, Text, Grafiken enthält.&#10;&#10;Automatisch generierte Beschreibung">
            <a:extLst>
              <a:ext uri="{FF2B5EF4-FFF2-40B4-BE49-F238E27FC236}">
                <a16:creationId xmlns:a16="http://schemas.microsoft.com/office/drawing/2014/main" id="{D4C7F923-9008-15B5-FD0C-D4200C5B2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10" y="110758"/>
            <a:ext cx="940872" cy="940872"/>
          </a:xfrm>
          <a:prstGeom prst="rect">
            <a:avLst/>
          </a:prstGeom>
        </p:spPr>
      </p:pic>
      <p:sp>
        <p:nvSpPr>
          <p:cNvPr id="15" name="Untertitel 2">
            <a:extLst>
              <a:ext uri="{FF2B5EF4-FFF2-40B4-BE49-F238E27FC236}">
                <a16:creationId xmlns:a16="http://schemas.microsoft.com/office/drawing/2014/main" id="{73193BAA-3BD2-8FDB-10C5-BB5FD33EDE59}"/>
              </a:ext>
            </a:extLst>
          </p:cNvPr>
          <p:cNvSpPr txBox="1">
            <a:spLocks/>
          </p:cNvSpPr>
          <p:nvPr/>
        </p:nvSpPr>
        <p:spPr>
          <a:xfrm>
            <a:off x="1393031" y="6297225"/>
            <a:ext cx="9405937" cy="70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e-DE" sz="1600" dirty="0"/>
              <a:t>Yannik Stegmann - University of Würzburg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1600" dirty="0"/>
              <a:t>Mail: </a:t>
            </a:r>
            <a:r>
              <a:rPr lang="de-DE" sz="1600" dirty="0">
                <a:solidFill>
                  <a:srgbClr val="0070C0"/>
                </a:solidFill>
                <a:hlinkClick r:id="rId4"/>
              </a:rPr>
              <a:t>yannik.stegmann@uni-wuerzburg.de</a:t>
            </a:r>
            <a:r>
              <a:rPr lang="de-DE" sz="1600" dirty="0">
                <a:solidFill>
                  <a:srgbClr val="0070C0"/>
                </a:solidFill>
              </a:rPr>
              <a:t> </a:t>
            </a:r>
            <a:r>
              <a:rPr lang="de-DE" sz="1600" dirty="0"/>
              <a:t>Twitter: </a:t>
            </a:r>
            <a:r>
              <a:rPr lang="de-DE" sz="1600" dirty="0">
                <a:solidFill>
                  <a:srgbClr val="0070C0"/>
                </a:solidFill>
              </a:rPr>
              <a:t>@yannikstegmann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B35ADD-08C7-A70E-C74D-75F98EBDE7D4}"/>
              </a:ext>
            </a:extLst>
          </p:cNvPr>
          <p:cNvSpPr txBox="1"/>
          <p:nvPr/>
        </p:nvSpPr>
        <p:spPr>
          <a:xfrm>
            <a:off x="8414425" y="3443226"/>
            <a:ext cx="1756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/>
              <a:t>Marta </a:t>
            </a:r>
            <a:r>
              <a:rPr lang="en-US" sz="1600" dirty="0" err="1"/>
              <a:t>Andreatta</a:t>
            </a:r>
            <a:endParaRPr lang="en-US" sz="1600" dirty="0"/>
          </a:p>
        </p:txBody>
      </p:sp>
      <p:pic>
        <p:nvPicPr>
          <p:cNvPr id="8" name="Grafik 7" descr="Ein Bild, das Kleidung, Person, draußen, Jeans enthält.&#10;&#10;Automatisch generierte Beschreibung">
            <a:extLst>
              <a:ext uri="{FF2B5EF4-FFF2-40B4-BE49-F238E27FC236}">
                <a16:creationId xmlns:a16="http://schemas.microsoft.com/office/drawing/2014/main" id="{BA744D14-B170-7AF0-38D3-01A3A0679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5822" y="1777315"/>
            <a:ext cx="5139277" cy="3841850"/>
          </a:xfrm>
          <a:prstGeom prst="rect">
            <a:avLst/>
          </a:prstGeom>
        </p:spPr>
      </p:pic>
      <p:pic>
        <p:nvPicPr>
          <p:cNvPr id="11" name="Grafik 10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F99DEC5C-E18E-E772-A1BC-33B3E218F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849" y="2055162"/>
            <a:ext cx="1374641" cy="1320616"/>
          </a:xfrm>
          <a:prstGeom prst="rect">
            <a:avLst/>
          </a:prstGeom>
        </p:spPr>
      </p:pic>
      <p:pic>
        <p:nvPicPr>
          <p:cNvPr id="13" name="Grafik 12" descr="Ein Bild, das Menschliches Gesicht, Person, Lächeln, Kinn enthält.&#10;&#10;Automatisch generierte Beschreibung">
            <a:extLst>
              <a:ext uri="{FF2B5EF4-FFF2-40B4-BE49-F238E27FC236}">
                <a16:creationId xmlns:a16="http://schemas.microsoft.com/office/drawing/2014/main" id="{BDEFD395-D5EB-066A-BB48-FEB79A13C2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5428" y="3864065"/>
            <a:ext cx="1121481" cy="1320616"/>
          </a:xfrm>
          <a:prstGeom prst="rect">
            <a:avLst/>
          </a:prstGeom>
        </p:spPr>
      </p:pic>
      <p:pic>
        <p:nvPicPr>
          <p:cNvPr id="17" name="Grafik 16" descr="Ein Bild, das Menschliches Gesicht, Person, Lächeln, Kleidung enthält.&#10;&#10;Automatisch generierte Beschreibung">
            <a:extLst>
              <a:ext uri="{FF2B5EF4-FFF2-40B4-BE49-F238E27FC236}">
                <a16:creationId xmlns:a16="http://schemas.microsoft.com/office/drawing/2014/main" id="{529E6709-639C-33BC-6394-B6315C1FCE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2055162"/>
            <a:ext cx="1320616" cy="132061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EEA7496-4B25-22DE-6D2F-72C0D4B07E3C}"/>
              </a:ext>
            </a:extLst>
          </p:cNvPr>
          <p:cNvSpPr txBox="1"/>
          <p:nvPr/>
        </p:nvSpPr>
        <p:spPr>
          <a:xfrm>
            <a:off x="10101668" y="3441714"/>
            <a:ext cx="15971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/>
              <a:t>Andreas Keil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5A1164D-89D7-9DF4-0002-F610583C03FA}"/>
              </a:ext>
            </a:extLst>
          </p:cNvPr>
          <p:cNvSpPr txBox="1"/>
          <p:nvPr/>
        </p:nvSpPr>
        <p:spPr>
          <a:xfrm>
            <a:off x="9969316" y="5262856"/>
            <a:ext cx="1862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/>
              <a:t>Matthias J. </a:t>
            </a:r>
            <a:r>
              <a:rPr lang="en-US" sz="1600" dirty="0" err="1"/>
              <a:t>Wieser</a:t>
            </a:r>
            <a:endParaRPr lang="en-US" sz="1600" dirty="0"/>
          </a:p>
        </p:txBody>
      </p:sp>
      <p:pic>
        <p:nvPicPr>
          <p:cNvPr id="22" name="Grafik 21" descr="Ein Bild, das Person, Menschliches Gesicht, Kleidung, Lächeln enthält.&#10;&#10;Automatisch generierte Beschreibung">
            <a:extLst>
              <a:ext uri="{FF2B5EF4-FFF2-40B4-BE49-F238E27FC236}">
                <a16:creationId xmlns:a16="http://schemas.microsoft.com/office/drawing/2014/main" id="{CDDF24C4-4193-4DA9-E136-E37CD91BD8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600" y="3978613"/>
            <a:ext cx="1460186" cy="1206068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FFEDCE99-0174-44CF-6BBE-58F6AFC5EC02}"/>
              </a:ext>
            </a:extLst>
          </p:cNvPr>
          <p:cNvSpPr txBox="1"/>
          <p:nvPr/>
        </p:nvSpPr>
        <p:spPr>
          <a:xfrm>
            <a:off x="8462664" y="5255168"/>
            <a:ext cx="1756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/>
              <a:t>Paul Pauli</a:t>
            </a:r>
          </a:p>
        </p:txBody>
      </p:sp>
    </p:spTree>
    <p:extLst>
      <p:ext uri="{BB962C8B-B14F-4D97-AF65-F5344CB8AC3E}">
        <p14:creationId xmlns:p14="http://schemas.microsoft.com/office/powerpoint/2010/main" val="37599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A3278C-9695-1FF9-4AF2-0F62E43BD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A1828B-B83E-D7AE-3676-66D89372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pPr/>
              <a:t>2</a:t>
            </a:fld>
            <a:r>
              <a:rPr lang="de-DE" dirty="0"/>
              <a:t>/13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D1A3EEC-713A-A5E0-DEDA-04F5FD1A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C3432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Introduction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26DEE84-BD59-1B46-082B-263F52022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823" y="2711344"/>
            <a:ext cx="3968884" cy="3081030"/>
          </a:xfrm>
          <a:prstGeom prst="rect">
            <a:avLst/>
          </a:prstGeom>
        </p:spPr>
      </p:pic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25D49141-FC2B-D649-9F99-738B93E4F1C8}"/>
              </a:ext>
            </a:extLst>
          </p:cNvPr>
          <p:cNvSpPr/>
          <p:nvPr/>
        </p:nvSpPr>
        <p:spPr>
          <a:xfrm>
            <a:off x="5914265" y="4634271"/>
            <a:ext cx="2152650" cy="1236242"/>
          </a:xfrm>
          <a:custGeom>
            <a:avLst/>
            <a:gdLst>
              <a:gd name="connsiteX0" fmla="*/ 1876425 w 2152650"/>
              <a:gd name="connsiteY0" fmla="*/ 142875 h 1162435"/>
              <a:gd name="connsiteX1" fmla="*/ 1876425 w 2152650"/>
              <a:gd name="connsiteY1" fmla="*/ 142875 h 1162435"/>
              <a:gd name="connsiteX2" fmla="*/ 1790700 w 2152650"/>
              <a:gd name="connsiteY2" fmla="*/ 57150 h 1162435"/>
              <a:gd name="connsiteX3" fmla="*/ 1657350 w 2152650"/>
              <a:gd name="connsiteY3" fmla="*/ 19050 h 1162435"/>
              <a:gd name="connsiteX4" fmla="*/ 1600200 w 2152650"/>
              <a:gd name="connsiteY4" fmla="*/ 9525 h 1162435"/>
              <a:gd name="connsiteX5" fmla="*/ 1209675 w 2152650"/>
              <a:gd name="connsiteY5" fmla="*/ 0 h 1162435"/>
              <a:gd name="connsiteX6" fmla="*/ 1152525 w 2152650"/>
              <a:gd name="connsiteY6" fmla="*/ 66675 h 1162435"/>
              <a:gd name="connsiteX7" fmla="*/ 1133475 w 2152650"/>
              <a:gd name="connsiteY7" fmla="*/ 133350 h 1162435"/>
              <a:gd name="connsiteX8" fmla="*/ 1123950 w 2152650"/>
              <a:gd name="connsiteY8" fmla="*/ 161925 h 1162435"/>
              <a:gd name="connsiteX9" fmla="*/ 1057275 w 2152650"/>
              <a:gd name="connsiteY9" fmla="*/ 190500 h 1162435"/>
              <a:gd name="connsiteX10" fmla="*/ 1028700 w 2152650"/>
              <a:gd name="connsiteY10" fmla="*/ 209550 h 1162435"/>
              <a:gd name="connsiteX11" fmla="*/ 1000125 w 2152650"/>
              <a:gd name="connsiteY11" fmla="*/ 219075 h 1162435"/>
              <a:gd name="connsiteX12" fmla="*/ 581025 w 2152650"/>
              <a:gd name="connsiteY12" fmla="*/ 228600 h 1162435"/>
              <a:gd name="connsiteX13" fmla="*/ 504825 w 2152650"/>
              <a:gd name="connsiteY13" fmla="*/ 247650 h 1162435"/>
              <a:gd name="connsiteX14" fmla="*/ 476250 w 2152650"/>
              <a:gd name="connsiteY14" fmla="*/ 257175 h 1162435"/>
              <a:gd name="connsiteX15" fmla="*/ 295275 w 2152650"/>
              <a:gd name="connsiteY15" fmla="*/ 276225 h 1162435"/>
              <a:gd name="connsiteX16" fmla="*/ 257175 w 2152650"/>
              <a:gd name="connsiteY16" fmla="*/ 285750 h 1162435"/>
              <a:gd name="connsiteX17" fmla="*/ 190500 w 2152650"/>
              <a:gd name="connsiteY17" fmla="*/ 304800 h 1162435"/>
              <a:gd name="connsiteX18" fmla="*/ 123825 w 2152650"/>
              <a:gd name="connsiteY18" fmla="*/ 361950 h 1162435"/>
              <a:gd name="connsiteX19" fmla="*/ 76200 w 2152650"/>
              <a:gd name="connsiteY19" fmla="*/ 447675 h 1162435"/>
              <a:gd name="connsiteX20" fmla="*/ 66675 w 2152650"/>
              <a:gd name="connsiteY20" fmla="*/ 495300 h 1162435"/>
              <a:gd name="connsiteX21" fmla="*/ 28575 w 2152650"/>
              <a:gd name="connsiteY21" fmla="*/ 609600 h 1162435"/>
              <a:gd name="connsiteX22" fmla="*/ 0 w 2152650"/>
              <a:gd name="connsiteY22" fmla="*/ 809625 h 1162435"/>
              <a:gd name="connsiteX23" fmla="*/ 28575 w 2152650"/>
              <a:gd name="connsiteY23" fmla="*/ 971550 h 1162435"/>
              <a:gd name="connsiteX24" fmla="*/ 104775 w 2152650"/>
              <a:gd name="connsiteY24" fmla="*/ 1019175 h 1162435"/>
              <a:gd name="connsiteX25" fmla="*/ 333375 w 2152650"/>
              <a:gd name="connsiteY25" fmla="*/ 1057275 h 1162435"/>
              <a:gd name="connsiteX26" fmla="*/ 1009650 w 2152650"/>
              <a:gd name="connsiteY26" fmla="*/ 1076325 h 1162435"/>
              <a:gd name="connsiteX27" fmla="*/ 1190625 w 2152650"/>
              <a:gd name="connsiteY27" fmla="*/ 1095375 h 1162435"/>
              <a:gd name="connsiteX28" fmla="*/ 1323975 w 2152650"/>
              <a:gd name="connsiteY28" fmla="*/ 1114425 h 1162435"/>
              <a:gd name="connsiteX29" fmla="*/ 1476375 w 2152650"/>
              <a:gd name="connsiteY29" fmla="*/ 1123950 h 1162435"/>
              <a:gd name="connsiteX30" fmla="*/ 1714500 w 2152650"/>
              <a:gd name="connsiteY30" fmla="*/ 1162050 h 1162435"/>
              <a:gd name="connsiteX31" fmla="*/ 2057400 w 2152650"/>
              <a:gd name="connsiteY31" fmla="*/ 1076325 h 1162435"/>
              <a:gd name="connsiteX32" fmla="*/ 2114550 w 2152650"/>
              <a:gd name="connsiteY32" fmla="*/ 962025 h 1162435"/>
              <a:gd name="connsiteX33" fmla="*/ 2152650 w 2152650"/>
              <a:gd name="connsiteY33" fmla="*/ 657225 h 1162435"/>
              <a:gd name="connsiteX34" fmla="*/ 2124075 w 2152650"/>
              <a:gd name="connsiteY34" fmla="*/ 523875 h 1162435"/>
              <a:gd name="connsiteX35" fmla="*/ 2047875 w 2152650"/>
              <a:gd name="connsiteY35" fmla="*/ 381000 h 1162435"/>
              <a:gd name="connsiteX36" fmla="*/ 2019300 w 2152650"/>
              <a:gd name="connsiteY36" fmla="*/ 304800 h 1162435"/>
              <a:gd name="connsiteX37" fmla="*/ 1962150 w 2152650"/>
              <a:gd name="connsiteY37" fmla="*/ 228600 h 1162435"/>
              <a:gd name="connsiteX38" fmla="*/ 1952625 w 2152650"/>
              <a:gd name="connsiteY38" fmla="*/ 200025 h 1162435"/>
              <a:gd name="connsiteX39" fmla="*/ 1905000 w 2152650"/>
              <a:gd name="connsiteY39" fmla="*/ 190500 h 1162435"/>
              <a:gd name="connsiteX40" fmla="*/ 1876425 w 2152650"/>
              <a:gd name="connsiteY40" fmla="*/ 180975 h 1162435"/>
              <a:gd name="connsiteX41" fmla="*/ 1838325 w 2152650"/>
              <a:gd name="connsiteY41" fmla="*/ 85725 h 1162435"/>
              <a:gd name="connsiteX42" fmla="*/ 1828800 w 2152650"/>
              <a:gd name="connsiteY42" fmla="*/ 76200 h 116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52650" h="1162435">
                <a:moveTo>
                  <a:pt x="1876425" y="142875"/>
                </a:moveTo>
                <a:lnTo>
                  <a:pt x="1876425" y="142875"/>
                </a:lnTo>
                <a:cubicBezTo>
                  <a:pt x="1847850" y="114300"/>
                  <a:pt x="1823029" y="81397"/>
                  <a:pt x="1790700" y="57150"/>
                </a:cubicBezTo>
                <a:cubicBezTo>
                  <a:pt x="1746090" y="23693"/>
                  <a:pt x="1708315" y="28316"/>
                  <a:pt x="1657350" y="19050"/>
                </a:cubicBezTo>
                <a:cubicBezTo>
                  <a:pt x="1596492" y="7985"/>
                  <a:pt x="1640392" y="9525"/>
                  <a:pt x="1600200" y="9525"/>
                </a:cubicBezTo>
                <a:lnTo>
                  <a:pt x="1209675" y="0"/>
                </a:lnTo>
                <a:cubicBezTo>
                  <a:pt x="1190625" y="22225"/>
                  <a:pt x="1169311" y="42694"/>
                  <a:pt x="1152525" y="66675"/>
                </a:cubicBezTo>
                <a:cubicBezTo>
                  <a:pt x="1147012" y="74550"/>
                  <a:pt x="1134806" y="128691"/>
                  <a:pt x="1133475" y="133350"/>
                </a:cubicBezTo>
                <a:cubicBezTo>
                  <a:pt x="1130717" y="143004"/>
                  <a:pt x="1130222" y="154085"/>
                  <a:pt x="1123950" y="161925"/>
                </a:cubicBezTo>
                <a:cubicBezTo>
                  <a:pt x="1107505" y="182481"/>
                  <a:pt x="1080154" y="184780"/>
                  <a:pt x="1057275" y="190500"/>
                </a:cubicBezTo>
                <a:cubicBezTo>
                  <a:pt x="1047750" y="196850"/>
                  <a:pt x="1038939" y="204430"/>
                  <a:pt x="1028700" y="209550"/>
                </a:cubicBezTo>
                <a:cubicBezTo>
                  <a:pt x="1019720" y="214040"/>
                  <a:pt x="1010156" y="218648"/>
                  <a:pt x="1000125" y="219075"/>
                </a:cubicBezTo>
                <a:cubicBezTo>
                  <a:pt x="860515" y="225016"/>
                  <a:pt x="720725" y="225425"/>
                  <a:pt x="581025" y="228600"/>
                </a:cubicBezTo>
                <a:cubicBezTo>
                  <a:pt x="555625" y="234950"/>
                  <a:pt x="530084" y="240761"/>
                  <a:pt x="504825" y="247650"/>
                </a:cubicBezTo>
                <a:cubicBezTo>
                  <a:pt x="495139" y="250292"/>
                  <a:pt x="486198" y="255818"/>
                  <a:pt x="476250" y="257175"/>
                </a:cubicBezTo>
                <a:cubicBezTo>
                  <a:pt x="416148" y="265371"/>
                  <a:pt x="295275" y="276225"/>
                  <a:pt x="295275" y="276225"/>
                </a:cubicBezTo>
                <a:cubicBezTo>
                  <a:pt x="282575" y="279400"/>
                  <a:pt x="269762" y="282154"/>
                  <a:pt x="257175" y="285750"/>
                </a:cubicBezTo>
                <a:cubicBezTo>
                  <a:pt x="161522" y="313079"/>
                  <a:pt x="309607" y="275023"/>
                  <a:pt x="190500" y="304800"/>
                </a:cubicBezTo>
                <a:cubicBezTo>
                  <a:pt x="160570" y="324753"/>
                  <a:pt x="148699" y="329969"/>
                  <a:pt x="123825" y="361950"/>
                </a:cubicBezTo>
                <a:cubicBezTo>
                  <a:pt x="107081" y="383478"/>
                  <a:pt x="88853" y="422370"/>
                  <a:pt x="76200" y="447675"/>
                </a:cubicBezTo>
                <a:cubicBezTo>
                  <a:pt x="73025" y="463550"/>
                  <a:pt x="71243" y="479768"/>
                  <a:pt x="66675" y="495300"/>
                </a:cubicBezTo>
                <a:cubicBezTo>
                  <a:pt x="55343" y="533829"/>
                  <a:pt x="35177" y="569986"/>
                  <a:pt x="28575" y="609600"/>
                </a:cubicBezTo>
                <a:cubicBezTo>
                  <a:pt x="4798" y="752260"/>
                  <a:pt x="13790" y="685511"/>
                  <a:pt x="0" y="809625"/>
                </a:cubicBezTo>
                <a:cubicBezTo>
                  <a:pt x="9525" y="863600"/>
                  <a:pt x="4064" y="922527"/>
                  <a:pt x="28575" y="971550"/>
                </a:cubicBezTo>
                <a:cubicBezTo>
                  <a:pt x="41970" y="998341"/>
                  <a:pt x="75941" y="1011065"/>
                  <a:pt x="104775" y="1019175"/>
                </a:cubicBezTo>
                <a:cubicBezTo>
                  <a:pt x="179141" y="1040090"/>
                  <a:pt x="256278" y="1052406"/>
                  <a:pt x="333375" y="1057275"/>
                </a:cubicBezTo>
                <a:cubicBezTo>
                  <a:pt x="558441" y="1071490"/>
                  <a:pt x="784225" y="1069975"/>
                  <a:pt x="1009650" y="1076325"/>
                </a:cubicBezTo>
                <a:lnTo>
                  <a:pt x="1190625" y="1095375"/>
                </a:lnTo>
                <a:cubicBezTo>
                  <a:pt x="1235200" y="1100778"/>
                  <a:pt x="1279297" y="1109957"/>
                  <a:pt x="1323975" y="1114425"/>
                </a:cubicBezTo>
                <a:cubicBezTo>
                  <a:pt x="1374622" y="1119490"/>
                  <a:pt x="1425575" y="1120775"/>
                  <a:pt x="1476375" y="1123950"/>
                </a:cubicBezTo>
                <a:cubicBezTo>
                  <a:pt x="1557268" y="1142618"/>
                  <a:pt x="1630358" y="1165708"/>
                  <a:pt x="1714500" y="1162050"/>
                </a:cubicBezTo>
                <a:cubicBezTo>
                  <a:pt x="1791657" y="1158695"/>
                  <a:pt x="2037538" y="1081886"/>
                  <a:pt x="2057400" y="1076325"/>
                </a:cubicBezTo>
                <a:cubicBezTo>
                  <a:pt x="2076450" y="1038225"/>
                  <a:pt x="2101080" y="1002436"/>
                  <a:pt x="2114550" y="962025"/>
                </a:cubicBezTo>
                <a:cubicBezTo>
                  <a:pt x="2148132" y="861280"/>
                  <a:pt x="2146504" y="761711"/>
                  <a:pt x="2152650" y="657225"/>
                </a:cubicBezTo>
                <a:cubicBezTo>
                  <a:pt x="2143125" y="612775"/>
                  <a:pt x="2137311" y="567365"/>
                  <a:pt x="2124075" y="523875"/>
                </a:cubicBezTo>
                <a:cubicBezTo>
                  <a:pt x="2085409" y="396830"/>
                  <a:pt x="2096927" y="479103"/>
                  <a:pt x="2047875" y="381000"/>
                </a:cubicBezTo>
                <a:cubicBezTo>
                  <a:pt x="2035743" y="356737"/>
                  <a:pt x="2032599" y="328443"/>
                  <a:pt x="2019300" y="304800"/>
                </a:cubicBezTo>
                <a:cubicBezTo>
                  <a:pt x="2003734" y="277127"/>
                  <a:pt x="1962150" y="228600"/>
                  <a:pt x="1962150" y="228600"/>
                </a:cubicBezTo>
                <a:cubicBezTo>
                  <a:pt x="1958975" y="219075"/>
                  <a:pt x="1960979" y="205594"/>
                  <a:pt x="1952625" y="200025"/>
                </a:cubicBezTo>
                <a:cubicBezTo>
                  <a:pt x="1939155" y="191045"/>
                  <a:pt x="1920706" y="194427"/>
                  <a:pt x="1905000" y="190500"/>
                </a:cubicBezTo>
                <a:cubicBezTo>
                  <a:pt x="1895260" y="188065"/>
                  <a:pt x="1885950" y="184150"/>
                  <a:pt x="1876425" y="180975"/>
                </a:cubicBezTo>
                <a:cubicBezTo>
                  <a:pt x="1863756" y="142968"/>
                  <a:pt x="1860012" y="129098"/>
                  <a:pt x="1838325" y="85725"/>
                </a:cubicBezTo>
                <a:cubicBezTo>
                  <a:pt x="1836317" y="81709"/>
                  <a:pt x="1831975" y="79375"/>
                  <a:pt x="1828800" y="76200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E991D46-6395-2344-91A5-5942E7EFE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51635">
            <a:off x="6701924" y="4827356"/>
            <a:ext cx="966062" cy="769574"/>
          </a:xfrm>
          <a:prstGeom prst="rect">
            <a:avLst/>
          </a:prstGeom>
        </p:spPr>
      </p:pic>
      <p:pic>
        <p:nvPicPr>
          <p:cNvPr id="24" name="Grafik 23" descr="Ein Bild, das Kreis enthält.&#10;&#10;Automatisch generierte Beschreibung">
            <a:extLst>
              <a:ext uri="{FF2B5EF4-FFF2-40B4-BE49-F238E27FC236}">
                <a16:creationId xmlns:a16="http://schemas.microsoft.com/office/drawing/2014/main" id="{8451640D-49EC-0BDB-01BE-F07ECAC88E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474688">
            <a:off x="6423316" y="3886098"/>
            <a:ext cx="327162" cy="288000"/>
          </a:xfrm>
          <a:prstGeom prst="rect">
            <a:avLst/>
          </a:prstGeom>
        </p:spPr>
      </p:pic>
      <p:pic>
        <p:nvPicPr>
          <p:cNvPr id="25" name="Grafik 24" descr="Ein Bild, das Kreis enthält.&#10;&#10;Automatisch generierte Beschreibung">
            <a:extLst>
              <a:ext uri="{FF2B5EF4-FFF2-40B4-BE49-F238E27FC236}">
                <a16:creationId xmlns:a16="http://schemas.microsoft.com/office/drawing/2014/main" id="{15B12C90-2598-4981-441E-0DE73EE69A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125312" flipH="1">
            <a:off x="6044570" y="3907397"/>
            <a:ext cx="327162" cy="288000"/>
          </a:xfrm>
          <a:prstGeom prst="rect">
            <a:avLst/>
          </a:prstGeom>
        </p:spPr>
      </p:pic>
      <p:sp>
        <p:nvSpPr>
          <p:cNvPr id="27" name="Inhaltsplatzhalter 1">
            <a:extLst>
              <a:ext uri="{FF2B5EF4-FFF2-40B4-BE49-F238E27FC236}">
                <a16:creationId xmlns:a16="http://schemas.microsoft.com/office/drawing/2014/main" id="{333F1100-1433-0535-09B1-3AF92CCB756A}"/>
              </a:ext>
            </a:extLst>
          </p:cNvPr>
          <p:cNvSpPr txBox="1">
            <a:spLocks/>
          </p:cNvSpPr>
          <p:nvPr/>
        </p:nvSpPr>
        <p:spPr>
          <a:xfrm>
            <a:off x="1028700" y="1419225"/>
            <a:ext cx="3575118" cy="4757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Acute threat</a:t>
            </a:r>
            <a:endParaRPr lang="en-US" sz="2000" dirty="0"/>
          </a:p>
          <a:p>
            <a:r>
              <a:rPr lang="en-US" sz="2000" dirty="0"/>
              <a:t>Specific, imminent danger</a:t>
            </a:r>
          </a:p>
          <a:p>
            <a:r>
              <a:rPr lang="en-US" sz="2000" dirty="0"/>
              <a:t>Intense, phasic response</a:t>
            </a:r>
          </a:p>
          <a:p>
            <a:r>
              <a:rPr lang="en-US" sz="2000" dirty="0"/>
              <a:t>Fear</a:t>
            </a:r>
          </a:p>
          <a:p>
            <a:r>
              <a:rPr lang="en-US" sz="2000" dirty="0"/>
              <a:t>Selective attention</a:t>
            </a:r>
          </a:p>
          <a:p>
            <a:endParaRPr lang="en-US" sz="1800" dirty="0"/>
          </a:p>
        </p:txBody>
      </p:sp>
      <p:sp>
        <p:nvSpPr>
          <p:cNvPr id="30" name="Inhaltsplatzhalter 1">
            <a:extLst>
              <a:ext uri="{FF2B5EF4-FFF2-40B4-BE49-F238E27FC236}">
                <a16:creationId xmlns:a16="http://schemas.microsoft.com/office/drawing/2014/main" id="{1CF2DF38-858F-DB1D-35CE-3F4A9519208C}"/>
              </a:ext>
            </a:extLst>
          </p:cNvPr>
          <p:cNvSpPr txBox="1">
            <a:spLocks/>
          </p:cNvSpPr>
          <p:nvPr/>
        </p:nvSpPr>
        <p:spPr>
          <a:xfrm>
            <a:off x="7392920" y="1468437"/>
            <a:ext cx="3818006" cy="4757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C343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Potential threat</a:t>
            </a:r>
            <a:endParaRPr lang="en-US" sz="2000" dirty="0"/>
          </a:p>
          <a:p>
            <a:r>
              <a:rPr lang="en-US" sz="2000" dirty="0"/>
              <a:t>Unspecific, diffuse danger</a:t>
            </a:r>
          </a:p>
          <a:p>
            <a:r>
              <a:rPr lang="en-US" sz="2000" dirty="0"/>
              <a:t>Moderate, sustained response</a:t>
            </a:r>
          </a:p>
          <a:p>
            <a:r>
              <a:rPr lang="en-US" sz="2000" dirty="0"/>
              <a:t>Anxiety</a:t>
            </a:r>
          </a:p>
          <a:p>
            <a:r>
              <a:rPr lang="en-US" sz="2000" dirty="0"/>
              <a:t>Hypervigilance</a:t>
            </a:r>
          </a:p>
          <a:p>
            <a:endParaRPr lang="en-US" sz="1800" dirty="0"/>
          </a:p>
        </p:txBody>
      </p:sp>
      <p:sp>
        <p:nvSpPr>
          <p:cNvPr id="32" name="Fußzeilenplatzhalter 3">
            <a:extLst>
              <a:ext uri="{FF2B5EF4-FFF2-40B4-BE49-F238E27FC236}">
                <a16:creationId xmlns:a16="http://schemas.microsoft.com/office/drawing/2014/main" id="{A77B98CE-904E-3EA4-671A-911103BF4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/>
              <a:t>Yannik Stegmann</a:t>
            </a:r>
            <a:endParaRPr lang="de-DE" dirty="0"/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52355B71-B3FA-F7B5-3F1D-8FC80C4A05FD}"/>
              </a:ext>
            </a:extLst>
          </p:cNvPr>
          <p:cNvSpPr/>
          <p:nvPr/>
        </p:nvSpPr>
        <p:spPr>
          <a:xfrm>
            <a:off x="6112707" y="4091697"/>
            <a:ext cx="583406" cy="437705"/>
          </a:xfrm>
          <a:custGeom>
            <a:avLst/>
            <a:gdLst>
              <a:gd name="connsiteX0" fmla="*/ 273843 w 583406"/>
              <a:gd name="connsiteY0" fmla="*/ 435769 h 437705"/>
              <a:gd name="connsiteX1" fmla="*/ 273843 w 583406"/>
              <a:gd name="connsiteY1" fmla="*/ 435769 h 437705"/>
              <a:gd name="connsiteX2" fmla="*/ 235743 w 583406"/>
              <a:gd name="connsiteY2" fmla="*/ 433388 h 437705"/>
              <a:gd name="connsiteX3" fmla="*/ 173831 w 583406"/>
              <a:gd name="connsiteY3" fmla="*/ 431006 h 437705"/>
              <a:gd name="connsiteX4" fmla="*/ 166687 w 583406"/>
              <a:gd name="connsiteY4" fmla="*/ 423863 h 437705"/>
              <a:gd name="connsiteX5" fmla="*/ 159543 w 583406"/>
              <a:gd name="connsiteY5" fmla="*/ 419100 h 437705"/>
              <a:gd name="connsiteX6" fmla="*/ 102393 w 583406"/>
              <a:gd name="connsiteY6" fmla="*/ 392906 h 437705"/>
              <a:gd name="connsiteX7" fmla="*/ 64293 w 583406"/>
              <a:gd name="connsiteY7" fmla="*/ 371475 h 437705"/>
              <a:gd name="connsiteX8" fmla="*/ 57150 w 583406"/>
              <a:gd name="connsiteY8" fmla="*/ 361950 h 437705"/>
              <a:gd name="connsiteX9" fmla="*/ 38100 w 583406"/>
              <a:gd name="connsiteY9" fmla="*/ 342900 h 437705"/>
              <a:gd name="connsiteX10" fmla="*/ 21431 w 583406"/>
              <a:gd name="connsiteY10" fmla="*/ 309563 h 437705"/>
              <a:gd name="connsiteX11" fmla="*/ 11906 w 583406"/>
              <a:gd name="connsiteY11" fmla="*/ 290513 h 437705"/>
              <a:gd name="connsiteX12" fmla="*/ 7143 w 583406"/>
              <a:gd name="connsiteY12" fmla="*/ 276225 h 437705"/>
              <a:gd name="connsiteX13" fmla="*/ 0 w 583406"/>
              <a:gd name="connsiteY13" fmla="*/ 257175 h 437705"/>
              <a:gd name="connsiteX14" fmla="*/ 2381 w 583406"/>
              <a:gd name="connsiteY14" fmla="*/ 152400 h 437705"/>
              <a:gd name="connsiteX15" fmla="*/ 11906 w 583406"/>
              <a:gd name="connsiteY15" fmla="*/ 142875 h 437705"/>
              <a:gd name="connsiteX16" fmla="*/ 19050 w 583406"/>
              <a:gd name="connsiteY16" fmla="*/ 133350 h 437705"/>
              <a:gd name="connsiteX17" fmla="*/ 40481 w 583406"/>
              <a:gd name="connsiteY17" fmla="*/ 116681 h 437705"/>
              <a:gd name="connsiteX18" fmla="*/ 57150 w 583406"/>
              <a:gd name="connsiteY18" fmla="*/ 109538 h 437705"/>
              <a:gd name="connsiteX19" fmla="*/ 69056 w 583406"/>
              <a:gd name="connsiteY19" fmla="*/ 102394 h 437705"/>
              <a:gd name="connsiteX20" fmla="*/ 76200 w 583406"/>
              <a:gd name="connsiteY20" fmla="*/ 100013 h 437705"/>
              <a:gd name="connsiteX21" fmla="*/ 95250 w 583406"/>
              <a:gd name="connsiteY21" fmla="*/ 88106 h 437705"/>
              <a:gd name="connsiteX22" fmla="*/ 102393 w 583406"/>
              <a:gd name="connsiteY22" fmla="*/ 85725 h 437705"/>
              <a:gd name="connsiteX23" fmla="*/ 107156 w 583406"/>
              <a:gd name="connsiteY23" fmla="*/ 78581 h 437705"/>
              <a:gd name="connsiteX24" fmla="*/ 135731 w 583406"/>
              <a:gd name="connsiteY24" fmla="*/ 71438 h 437705"/>
              <a:gd name="connsiteX25" fmla="*/ 147637 w 583406"/>
              <a:gd name="connsiteY25" fmla="*/ 69056 h 437705"/>
              <a:gd name="connsiteX26" fmla="*/ 221456 w 583406"/>
              <a:gd name="connsiteY26" fmla="*/ 66675 h 437705"/>
              <a:gd name="connsiteX27" fmla="*/ 235743 w 583406"/>
              <a:gd name="connsiteY27" fmla="*/ 64294 h 437705"/>
              <a:gd name="connsiteX28" fmla="*/ 250031 w 583406"/>
              <a:gd name="connsiteY28" fmla="*/ 59531 h 437705"/>
              <a:gd name="connsiteX29" fmla="*/ 271462 w 583406"/>
              <a:gd name="connsiteY29" fmla="*/ 42863 h 437705"/>
              <a:gd name="connsiteX30" fmla="*/ 280987 w 583406"/>
              <a:gd name="connsiteY30" fmla="*/ 35719 h 437705"/>
              <a:gd name="connsiteX31" fmla="*/ 290512 w 583406"/>
              <a:gd name="connsiteY31" fmla="*/ 26194 h 437705"/>
              <a:gd name="connsiteX32" fmla="*/ 304800 w 583406"/>
              <a:gd name="connsiteY32" fmla="*/ 21431 h 437705"/>
              <a:gd name="connsiteX33" fmla="*/ 311943 w 583406"/>
              <a:gd name="connsiteY33" fmla="*/ 19050 h 437705"/>
              <a:gd name="connsiteX34" fmla="*/ 321468 w 583406"/>
              <a:gd name="connsiteY34" fmla="*/ 14288 h 437705"/>
              <a:gd name="connsiteX35" fmla="*/ 357187 w 583406"/>
              <a:gd name="connsiteY35" fmla="*/ 11906 h 437705"/>
              <a:gd name="connsiteX36" fmla="*/ 390525 w 583406"/>
              <a:gd name="connsiteY36" fmla="*/ 2381 h 437705"/>
              <a:gd name="connsiteX37" fmla="*/ 414337 w 583406"/>
              <a:gd name="connsiteY37" fmla="*/ 0 h 437705"/>
              <a:gd name="connsiteX38" fmla="*/ 478631 w 583406"/>
              <a:gd name="connsiteY38" fmla="*/ 4763 h 437705"/>
              <a:gd name="connsiteX39" fmla="*/ 492918 w 583406"/>
              <a:gd name="connsiteY39" fmla="*/ 11906 h 437705"/>
              <a:gd name="connsiteX40" fmla="*/ 516731 w 583406"/>
              <a:gd name="connsiteY40" fmla="*/ 21431 h 437705"/>
              <a:gd name="connsiteX41" fmla="*/ 523875 w 583406"/>
              <a:gd name="connsiteY41" fmla="*/ 28575 h 437705"/>
              <a:gd name="connsiteX42" fmla="*/ 533400 w 583406"/>
              <a:gd name="connsiteY42" fmla="*/ 33338 h 437705"/>
              <a:gd name="connsiteX43" fmla="*/ 542925 w 583406"/>
              <a:gd name="connsiteY43" fmla="*/ 45244 h 437705"/>
              <a:gd name="connsiteX44" fmla="*/ 547687 w 583406"/>
              <a:gd name="connsiteY44" fmla="*/ 57150 h 437705"/>
              <a:gd name="connsiteX45" fmla="*/ 554831 w 583406"/>
              <a:gd name="connsiteY45" fmla="*/ 69056 h 437705"/>
              <a:gd name="connsiteX46" fmla="*/ 559593 w 583406"/>
              <a:gd name="connsiteY46" fmla="*/ 85725 h 437705"/>
              <a:gd name="connsiteX47" fmla="*/ 564356 w 583406"/>
              <a:gd name="connsiteY47" fmla="*/ 95250 h 437705"/>
              <a:gd name="connsiteX48" fmla="*/ 566737 w 583406"/>
              <a:gd name="connsiteY48" fmla="*/ 104775 h 437705"/>
              <a:gd name="connsiteX49" fmla="*/ 569118 w 583406"/>
              <a:gd name="connsiteY49" fmla="*/ 111919 h 437705"/>
              <a:gd name="connsiteX50" fmla="*/ 573881 w 583406"/>
              <a:gd name="connsiteY50" fmla="*/ 135731 h 437705"/>
              <a:gd name="connsiteX51" fmla="*/ 581025 w 583406"/>
              <a:gd name="connsiteY51" fmla="*/ 161925 h 437705"/>
              <a:gd name="connsiteX52" fmla="*/ 583406 w 583406"/>
              <a:gd name="connsiteY52" fmla="*/ 202406 h 437705"/>
              <a:gd name="connsiteX53" fmla="*/ 581025 w 583406"/>
              <a:gd name="connsiteY53" fmla="*/ 295275 h 437705"/>
              <a:gd name="connsiteX54" fmla="*/ 571500 w 583406"/>
              <a:gd name="connsiteY54" fmla="*/ 316706 h 437705"/>
              <a:gd name="connsiteX55" fmla="*/ 569118 w 583406"/>
              <a:gd name="connsiteY55" fmla="*/ 326231 h 437705"/>
              <a:gd name="connsiteX56" fmla="*/ 559593 w 583406"/>
              <a:gd name="connsiteY56" fmla="*/ 342900 h 437705"/>
              <a:gd name="connsiteX57" fmla="*/ 552450 w 583406"/>
              <a:gd name="connsiteY57" fmla="*/ 352425 h 437705"/>
              <a:gd name="connsiteX58" fmla="*/ 533400 w 583406"/>
              <a:gd name="connsiteY58" fmla="*/ 369094 h 437705"/>
              <a:gd name="connsiteX59" fmla="*/ 526256 w 583406"/>
              <a:gd name="connsiteY59" fmla="*/ 373856 h 437705"/>
              <a:gd name="connsiteX60" fmla="*/ 519112 w 583406"/>
              <a:gd name="connsiteY60" fmla="*/ 376238 h 437705"/>
              <a:gd name="connsiteX61" fmla="*/ 509587 w 583406"/>
              <a:gd name="connsiteY61" fmla="*/ 383381 h 437705"/>
              <a:gd name="connsiteX62" fmla="*/ 490537 w 583406"/>
              <a:gd name="connsiteY62" fmla="*/ 388144 h 437705"/>
              <a:gd name="connsiteX63" fmla="*/ 457200 w 583406"/>
              <a:gd name="connsiteY63" fmla="*/ 392906 h 437705"/>
              <a:gd name="connsiteX64" fmla="*/ 409575 w 583406"/>
              <a:gd name="connsiteY64" fmla="*/ 400050 h 437705"/>
              <a:gd name="connsiteX65" fmla="*/ 381000 w 583406"/>
              <a:gd name="connsiteY65" fmla="*/ 407194 h 437705"/>
              <a:gd name="connsiteX66" fmla="*/ 359568 w 583406"/>
              <a:gd name="connsiteY66" fmla="*/ 416719 h 437705"/>
              <a:gd name="connsiteX67" fmla="*/ 350043 w 583406"/>
              <a:gd name="connsiteY67" fmla="*/ 419100 h 437705"/>
              <a:gd name="connsiteX68" fmla="*/ 342900 w 583406"/>
              <a:gd name="connsiteY68" fmla="*/ 421481 h 437705"/>
              <a:gd name="connsiteX69" fmla="*/ 330993 w 583406"/>
              <a:gd name="connsiteY69" fmla="*/ 423863 h 437705"/>
              <a:gd name="connsiteX70" fmla="*/ 319087 w 583406"/>
              <a:gd name="connsiteY70" fmla="*/ 428625 h 437705"/>
              <a:gd name="connsiteX71" fmla="*/ 309562 w 583406"/>
              <a:gd name="connsiteY71" fmla="*/ 431006 h 437705"/>
              <a:gd name="connsiteX72" fmla="*/ 300037 w 583406"/>
              <a:gd name="connsiteY72" fmla="*/ 435769 h 437705"/>
              <a:gd name="connsiteX73" fmla="*/ 273843 w 583406"/>
              <a:gd name="connsiteY73" fmla="*/ 435769 h 43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583406" h="437705">
                <a:moveTo>
                  <a:pt x="273843" y="435769"/>
                </a:moveTo>
                <a:lnTo>
                  <a:pt x="273843" y="435769"/>
                </a:lnTo>
                <a:lnTo>
                  <a:pt x="235743" y="433388"/>
                </a:lnTo>
                <a:cubicBezTo>
                  <a:pt x="215114" y="432406"/>
                  <a:pt x="194290" y="433828"/>
                  <a:pt x="173831" y="431006"/>
                </a:cubicBezTo>
                <a:cubicBezTo>
                  <a:pt x="170495" y="430546"/>
                  <a:pt x="169274" y="426019"/>
                  <a:pt x="166687" y="423863"/>
                </a:cubicBezTo>
                <a:cubicBezTo>
                  <a:pt x="164488" y="422031"/>
                  <a:pt x="162142" y="420299"/>
                  <a:pt x="159543" y="419100"/>
                </a:cubicBezTo>
                <a:cubicBezTo>
                  <a:pt x="127193" y="404168"/>
                  <a:pt x="139021" y="414549"/>
                  <a:pt x="102393" y="392906"/>
                </a:cubicBezTo>
                <a:cubicBezTo>
                  <a:pt x="59883" y="367787"/>
                  <a:pt x="106184" y="387185"/>
                  <a:pt x="64293" y="371475"/>
                </a:cubicBezTo>
                <a:cubicBezTo>
                  <a:pt x="61912" y="368300"/>
                  <a:pt x="59832" y="364876"/>
                  <a:pt x="57150" y="361950"/>
                </a:cubicBezTo>
                <a:cubicBezTo>
                  <a:pt x="51082" y="355330"/>
                  <a:pt x="43081" y="350372"/>
                  <a:pt x="38100" y="342900"/>
                </a:cubicBezTo>
                <a:cubicBezTo>
                  <a:pt x="21068" y="317353"/>
                  <a:pt x="35022" y="340628"/>
                  <a:pt x="21431" y="309563"/>
                </a:cubicBezTo>
                <a:cubicBezTo>
                  <a:pt x="18585" y="303059"/>
                  <a:pt x="14703" y="297038"/>
                  <a:pt x="11906" y="290513"/>
                </a:cubicBezTo>
                <a:cubicBezTo>
                  <a:pt x="9928" y="285899"/>
                  <a:pt x="9007" y="280886"/>
                  <a:pt x="7143" y="276225"/>
                </a:cubicBezTo>
                <a:cubicBezTo>
                  <a:pt x="-1156" y="255476"/>
                  <a:pt x="5154" y="277793"/>
                  <a:pt x="0" y="257175"/>
                </a:cubicBezTo>
                <a:cubicBezTo>
                  <a:pt x="794" y="222250"/>
                  <a:pt x="-1238" y="187146"/>
                  <a:pt x="2381" y="152400"/>
                </a:cubicBezTo>
                <a:cubicBezTo>
                  <a:pt x="2846" y="147934"/>
                  <a:pt x="8949" y="146254"/>
                  <a:pt x="11906" y="142875"/>
                </a:cubicBezTo>
                <a:cubicBezTo>
                  <a:pt x="14519" y="139888"/>
                  <a:pt x="16467" y="136363"/>
                  <a:pt x="19050" y="133350"/>
                </a:cubicBezTo>
                <a:cubicBezTo>
                  <a:pt x="25221" y="126150"/>
                  <a:pt x="31922" y="121290"/>
                  <a:pt x="40481" y="116681"/>
                </a:cubicBezTo>
                <a:cubicBezTo>
                  <a:pt x="45804" y="113815"/>
                  <a:pt x="51743" y="112241"/>
                  <a:pt x="57150" y="109538"/>
                </a:cubicBezTo>
                <a:cubicBezTo>
                  <a:pt x="61290" y="107468"/>
                  <a:pt x="64916" y="104464"/>
                  <a:pt x="69056" y="102394"/>
                </a:cubicBezTo>
                <a:cubicBezTo>
                  <a:pt x="71301" y="101271"/>
                  <a:pt x="73893" y="101002"/>
                  <a:pt x="76200" y="100013"/>
                </a:cubicBezTo>
                <a:cubicBezTo>
                  <a:pt x="96557" y="91288"/>
                  <a:pt x="74743" y="99825"/>
                  <a:pt x="95250" y="88106"/>
                </a:cubicBezTo>
                <a:cubicBezTo>
                  <a:pt x="97429" y="86861"/>
                  <a:pt x="100012" y="86519"/>
                  <a:pt x="102393" y="85725"/>
                </a:cubicBezTo>
                <a:cubicBezTo>
                  <a:pt x="103981" y="83344"/>
                  <a:pt x="104729" y="80098"/>
                  <a:pt x="107156" y="78581"/>
                </a:cubicBezTo>
                <a:cubicBezTo>
                  <a:pt x="114291" y="74122"/>
                  <a:pt x="127776" y="72884"/>
                  <a:pt x="135731" y="71438"/>
                </a:cubicBezTo>
                <a:cubicBezTo>
                  <a:pt x="139713" y="70714"/>
                  <a:pt x="143596" y="69281"/>
                  <a:pt x="147637" y="69056"/>
                </a:cubicBezTo>
                <a:cubicBezTo>
                  <a:pt x="172218" y="67690"/>
                  <a:pt x="196850" y="67469"/>
                  <a:pt x="221456" y="66675"/>
                </a:cubicBezTo>
                <a:cubicBezTo>
                  <a:pt x="226218" y="65881"/>
                  <a:pt x="231059" y="65465"/>
                  <a:pt x="235743" y="64294"/>
                </a:cubicBezTo>
                <a:cubicBezTo>
                  <a:pt x="240613" y="63076"/>
                  <a:pt x="250031" y="59531"/>
                  <a:pt x="250031" y="59531"/>
                </a:cubicBezTo>
                <a:lnTo>
                  <a:pt x="271462" y="42863"/>
                </a:lnTo>
                <a:cubicBezTo>
                  <a:pt x="274608" y="40443"/>
                  <a:pt x="278181" y="38525"/>
                  <a:pt x="280987" y="35719"/>
                </a:cubicBezTo>
                <a:cubicBezTo>
                  <a:pt x="284162" y="32544"/>
                  <a:pt x="286662" y="28504"/>
                  <a:pt x="290512" y="26194"/>
                </a:cubicBezTo>
                <a:cubicBezTo>
                  <a:pt x="294817" y="23611"/>
                  <a:pt x="300037" y="23019"/>
                  <a:pt x="304800" y="21431"/>
                </a:cubicBezTo>
                <a:cubicBezTo>
                  <a:pt x="307181" y="20637"/>
                  <a:pt x="309698" y="20172"/>
                  <a:pt x="311943" y="19050"/>
                </a:cubicBezTo>
                <a:cubicBezTo>
                  <a:pt x="315118" y="17463"/>
                  <a:pt x="317962" y="14842"/>
                  <a:pt x="321468" y="14288"/>
                </a:cubicBezTo>
                <a:cubicBezTo>
                  <a:pt x="333255" y="12427"/>
                  <a:pt x="345281" y="12700"/>
                  <a:pt x="357187" y="11906"/>
                </a:cubicBezTo>
                <a:cubicBezTo>
                  <a:pt x="368506" y="8133"/>
                  <a:pt x="378571" y="4373"/>
                  <a:pt x="390525" y="2381"/>
                </a:cubicBezTo>
                <a:cubicBezTo>
                  <a:pt x="398393" y="1070"/>
                  <a:pt x="406400" y="794"/>
                  <a:pt x="414337" y="0"/>
                </a:cubicBezTo>
                <a:cubicBezTo>
                  <a:pt x="435768" y="1588"/>
                  <a:pt x="457383" y="1544"/>
                  <a:pt x="478631" y="4763"/>
                </a:cubicBezTo>
                <a:cubicBezTo>
                  <a:pt x="483895" y="5561"/>
                  <a:pt x="488084" y="9675"/>
                  <a:pt x="492918" y="11906"/>
                </a:cubicBezTo>
                <a:cubicBezTo>
                  <a:pt x="507019" y="18414"/>
                  <a:pt x="505876" y="17813"/>
                  <a:pt x="516731" y="21431"/>
                </a:cubicBezTo>
                <a:cubicBezTo>
                  <a:pt x="519112" y="23812"/>
                  <a:pt x="521135" y="26617"/>
                  <a:pt x="523875" y="28575"/>
                </a:cubicBezTo>
                <a:cubicBezTo>
                  <a:pt x="526764" y="30638"/>
                  <a:pt x="530728" y="31000"/>
                  <a:pt x="533400" y="33338"/>
                </a:cubicBezTo>
                <a:cubicBezTo>
                  <a:pt x="537225" y="36685"/>
                  <a:pt x="539750" y="41275"/>
                  <a:pt x="542925" y="45244"/>
                </a:cubicBezTo>
                <a:cubicBezTo>
                  <a:pt x="544512" y="49213"/>
                  <a:pt x="545775" y="53327"/>
                  <a:pt x="547687" y="57150"/>
                </a:cubicBezTo>
                <a:cubicBezTo>
                  <a:pt x="549757" y="61290"/>
                  <a:pt x="553051" y="64784"/>
                  <a:pt x="554831" y="69056"/>
                </a:cubicBezTo>
                <a:cubicBezTo>
                  <a:pt x="557054" y="74390"/>
                  <a:pt x="557618" y="80294"/>
                  <a:pt x="559593" y="85725"/>
                </a:cubicBezTo>
                <a:cubicBezTo>
                  <a:pt x="560806" y="89061"/>
                  <a:pt x="562768" y="92075"/>
                  <a:pt x="564356" y="95250"/>
                </a:cubicBezTo>
                <a:cubicBezTo>
                  <a:pt x="565150" y="98425"/>
                  <a:pt x="565838" y="101628"/>
                  <a:pt x="566737" y="104775"/>
                </a:cubicBezTo>
                <a:cubicBezTo>
                  <a:pt x="567427" y="107189"/>
                  <a:pt x="568554" y="109473"/>
                  <a:pt x="569118" y="111919"/>
                </a:cubicBezTo>
                <a:cubicBezTo>
                  <a:pt x="570938" y="119806"/>
                  <a:pt x="572125" y="127829"/>
                  <a:pt x="573881" y="135731"/>
                </a:cubicBezTo>
                <a:cubicBezTo>
                  <a:pt x="577464" y="151855"/>
                  <a:pt x="577258" y="150628"/>
                  <a:pt x="581025" y="161925"/>
                </a:cubicBezTo>
                <a:cubicBezTo>
                  <a:pt x="581819" y="175419"/>
                  <a:pt x="583406" y="188889"/>
                  <a:pt x="583406" y="202406"/>
                </a:cubicBezTo>
                <a:cubicBezTo>
                  <a:pt x="583406" y="233373"/>
                  <a:pt x="583132" y="264380"/>
                  <a:pt x="581025" y="295275"/>
                </a:cubicBezTo>
                <a:cubicBezTo>
                  <a:pt x="580663" y="300579"/>
                  <a:pt x="573423" y="311577"/>
                  <a:pt x="571500" y="316706"/>
                </a:cubicBezTo>
                <a:cubicBezTo>
                  <a:pt x="570351" y="319770"/>
                  <a:pt x="570267" y="323167"/>
                  <a:pt x="569118" y="326231"/>
                </a:cubicBezTo>
                <a:cubicBezTo>
                  <a:pt x="566913" y="332110"/>
                  <a:pt x="563231" y="337806"/>
                  <a:pt x="559593" y="342900"/>
                </a:cubicBezTo>
                <a:cubicBezTo>
                  <a:pt x="557286" y="346129"/>
                  <a:pt x="555033" y="349412"/>
                  <a:pt x="552450" y="352425"/>
                </a:cubicBezTo>
                <a:cubicBezTo>
                  <a:pt x="547165" y="358592"/>
                  <a:pt x="539707" y="364364"/>
                  <a:pt x="533400" y="369094"/>
                </a:cubicBezTo>
                <a:cubicBezTo>
                  <a:pt x="531110" y="370811"/>
                  <a:pt x="528816" y="372576"/>
                  <a:pt x="526256" y="373856"/>
                </a:cubicBezTo>
                <a:cubicBezTo>
                  <a:pt x="524011" y="374979"/>
                  <a:pt x="521493" y="375444"/>
                  <a:pt x="519112" y="376238"/>
                </a:cubicBezTo>
                <a:cubicBezTo>
                  <a:pt x="515937" y="378619"/>
                  <a:pt x="513250" y="381855"/>
                  <a:pt x="509587" y="383381"/>
                </a:cubicBezTo>
                <a:cubicBezTo>
                  <a:pt x="503545" y="385898"/>
                  <a:pt x="496955" y="386860"/>
                  <a:pt x="490537" y="388144"/>
                </a:cubicBezTo>
                <a:cubicBezTo>
                  <a:pt x="455645" y="395122"/>
                  <a:pt x="510959" y="384418"/>
                  <a:pt x="457200" y="392906"/>
                </a:cubicBezTo>
                <a:cubicBezTo>
                  <a:pt x="402556" y="401534"/>
                  <a:pt x="464115" y="394596"/>
                  <a:pt x="409575" y="400050"/>
                </a:cubicBezTo>
                <a:cubicBezTo>
                  <a:pt x="381092" y="411444"/>
                  <a:pt x="416822" y="398240"/>
                  <a:pt x="381000" y="407194"/>
                </a:cubicBezTo>
                <a:cubicBezTo>
                  <a:pt x="367956" y="410455"/>
                  <a:pt x="371123" y="412386"/>
                  <a:pt x="359568" y="416719"/>
                </a:cubicBezTo>
                <a:cubicBezTo>
                  <a:pt x="356504" y="417868"/>
                  <a:pt x="353190" y="418201"/>
                  <a:pt x="350043" y="419100"/>
                </a:cubicBezTo>
                <a:cubicBezTo>
                  <a:pt x="347630" y="419789"/>
                  <a:pt x="345335" y="420872"/>
                  <a:pt x="342900" y="421481"/>
                </a:cubicBezTo>
                <a:cubicBezTo>
                  <a:pt x="338973" y="422463"/>
                  <a:pt x="334870" y="422700"/>
                  <a:pt x="330993" y="423863"/>
                </a:cubicBezTo>
                <a:cubicBezTo>
                  <a:pt x="326899" y="425091"/>
                  <a:pt x="323142" y="427273"/>
                  <a:pt x="319087" y="428625"/>
                </a:cubicBezTo>
                <a:cubicBezTo>
                  <a:pt x="315982" y="429660"/>
                  <a:pt x="312737" y="430212"/>
                  <a:pt x="309562" y="431006"/>
                </a:cubicBezTo>
                <a:cubicBezTo>
                  <a:pt x="306387" y="432594"/>
                  <a:pt x="303481" y="434908"/>
                  <a:pt x="300037" y="435769"/>
                </a:cubicBezTo>
                <a:cubicBezTo>
                  <a:pt x="288938" y="438544"/>
                  <a:pt x="281878" y="438150"/>
                  <a:pt x="273843" y="4357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FB73C65-C40C-2A19-098E-CE0C3C80BF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092787" y="4126670"/>
            <a:ext cx="600075" cy="381000"/>
          </a:xfrm>
          <a:prstGeom prst="rect">
            <a:avLst/>
          </a:prstGeom>
          <a:effectLst/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39A054D-1439-BDF3-19CC-85885A9BFD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6099950" y="4116173"/>
            <a:ext cx="600075" cy="3810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55AD3C0-37C8-EFDE-1DE0-DED7DA9E62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6107113" y="4116060"/>
            <a:ext cx="600075" cy="3810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37012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F3C2E00-7731-6D1E-87E8-B84B10696752}"/>
              </a:ext>
            </a:extLst>
          </p:cNvPr>
          <p:cNvGrpSpPr/>
          <p:nvPr/>
        </p:nvGrpSpPr>
        <p:grpSpPr>
          <a:xfrm>
            <a:off x="7067952" y="2990071"/>
            <a:ext cx="3354025" cy="2187627"/>
            <a:chOff x="9038796" y="1906251"/>
            <a:chExt cx="2496182" cy="1628109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255D7BA8-890C-FBC5-4A78-583519585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8796" y="2132934"/>
              <a:ext cx="2496182" cy="1401426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  <p:sp>
          <p:nvSpPr>
            <p:cNvPr id="5" name="Textfeld 61">
              <a:extLst>
                <a:ext uri="{FF2B5EF4-FFF2-40B4-BE49-F238E27FC236}">
                  <a16:creationId xmlns:a16="http://schemas.microsoft.com/office/drawing/2014/main" id="{F94473DE-82A8-B5BD-5DD6-490DD52798CA}"/>
                </a:ext>
              </a:extLst>
            </p:cNvPr>
            <p:cNvSpPr txBox="1"/>
            <p:nvPr/>
          </p:nvSpPr>
          <p:spPr>
            <a:xfrm>
              <a:off x="9038796" y="1906251"/>
              <a:ext cx="2496182" cy="20615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i="0" u="none" strike="noStrike" kern="1200" cap="none" spc="0" baseline="0" dirty="0">
                  <a:solidFill>
                    <a:srgbClr val="000000"/>
                  </a:solidFill>
                  <a:uFillTx/>
                  <a:latin typeface="+mj-lt"/>
                  <a:cs typeface="Arial" pitchFamily="34"/>
                </a:rPr>
                <a:t>Safety </a:t>
              </a:r>
              <a:r>
                <a:rPr lang="en-US" i="0" u="none" strike="noStrike" kern="1200" cap="none" spc="0" dirty="0">
                  <a:solidFill>
                    <a:srgbClr val="000000"/>
                  </a:solidFill>
                  <a:uFillTx/>
                  <a:latin typeface="+mj-lt"/>
                  <a:cs typeface="Arial" pitchFamily="34"/>
                </a:rPr>
                <a:t>context (CTX-)</a:t>
              </a:r>
              <a:endParaRPr lang="en-US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  <a:cs typeface="Arial" pitchFamily="34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5972AF9-6099-9BFE-EB75-2BD3FA96F40F}"/>
              </a:ext>
            </a:extLst>
          </p:cNvPr>
          <p:cNvGrpSpPr/>
          <p:nvPr/>
        </p:nvGrpSpPr>
        <p:grpSpPr>
          <a:xfrm>
            <a:off x="1876270" y="2989486"/>
            <a:ext cx="3365657" cy="2188214"/>
            <a:chOff x="9030140" y="3425305"/>
            <a:chExt cx="2504838" cy="1628544"/>
          </a:xfrm>
        </p:grpSpPr>
        <p:pic>
          <p:nvPicPr>
            <p:cNvPr id="7" name="Grafik 5">
              <a:extLst>
                <a:ext uri="{FF2B5EF4-FFF2-40B4-BE49-F238E27FC236}">
                  <a16:creationId xmlns:a16="http://schemas.microsoft.com/office/drawing/2014/main" id="{F03347D1-64D8-E726-629A-89CB8D3C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8796" y="3652423"/>
              <a:ext cx="2496182" cy="1401426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  <p:sp>
          <p:nvSpPr>
            <p:cNvPr id="10" name="Textfeld 61">
              <a:extLst>
                <a:ext uri="{FF2B5EF4-FFF2-40B4-BE49-F238E27FC236}">
                  <a16:creationId xmlns:a16="http://schemas.microsoft.com/office/drawing/2014/main" id="{4F914CF2-FF87-941C-AE3E-6D6D3B19FFA4}"/>
                </a:ext>
              </a:extLst>
            </p:cNvPr>
            <p:cNvSpPr txBox="1"/>
            <p:nvPr/>
          </p:nvSpPr>
          <p:spPr>
            <a:xfrm>
              <a:off x="9030140" y="3425305"/>
              <a:ext cx="2496182" cy="20615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i="0" u="none" strike="noStrike" kern="1200" cap="none" spc="0" baseline="0" dirty="0">
                  <a:solidFill>
                    <a:srgbClr val="000000"/>
                  </a:solidFill>
                  <a:uFillTx/>
                  <a:cs typeface="Arial" pitchFamily="34"/>
                </a:rPr>
                <a:t>Threat </a:t>
              </a:r>
              <a:r>
                <a:rPr lang="en-US" i="0" u="none" strike="noStrike" kern="1200" cap="none" spc="0" dirty="0">
                  <a:solidFill>
                    <a:srgbClr val="000000"/>
                  </a:solidFill>
                  <a:uFillTx/>
                  <a:cs typeface="Arial" pitchFamily="34"/>
                </a:rPr>
                <a:t>context (CTX+)</a:t>
              </a:r>
              <a:endParaRPr lang="en-US" i="0" u="none" strike="noStrike" kern="1200" cap="none" spc="0" baseline="0" dirty="0">
                <a:solidFill>
                  <a:srgbClr val="000000"/>
                </a:solidFill>
                <a:uFillTx/>
                <a:cs typeface="Arial" pitchFamily="34"/>
              </a:endParaRPr>
            </a:p>
          </p:txBody>
        </p:sp>
      </p:grp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7DEF25DD-278C-9668-E657-5801A89AE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615"/>
            <a:ext cx="10515600" cy="478734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4593"/>
              </a:buClr>
              <a:buSzPct val="80000"/>
              <a:buNone/>
            </a:pPr>
            <a:r>
              <a:rPr lang="en-US" sz="2400" kern="0" dirty="0">
                <a:latin typeface="+mj-lt"/>
              </a:rPr>
              <a:t>Modeling potential threat in the lab: </a:t>
            </a:r>
            <a:r>
              <a:rPr lang="en-US" sz="1400" kern="0" dirty="0">
                <a:solidFill>
                  <a:srgbClr val="FFFFFF">
                    <a:lumMod val="50000"/>
                  </a:srgbClr>
                </a:solidFill>
              </a:rPr>
              <a:t>(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Davis et al., 2010 ; </a:t>
            </a:r>
            <a:r>
              <a:rPr lang="en-US" sz="1400" kern="0" dirty="0">
                <a:solidFill>
                  <a:srgbClr val="FFFFFF">
                    <a:lumMod val="50000"/>
                  </a:srgbClr>
                </a:solidFill>
              </a:rPr>
              <a:t>Kastner-Dorn et al., 2015)</a:t>
            </a:r>
            <a:endParaRPr lang="en-US" sz="2400" kern="0" dirty="0">
              <a:latin typeface="+mj-lt"/>
            </a:endParaRPr>
          </a:p>
          <a:p>
            <a:r>
              <a:rPr lang="en-US" sz="2000" kern="0" dirty="0">
                <a:latin typeface="+mj-lt"/>
              </a:rPr>
              <a:t>Presentation of aversive stimuli (US) at random time points</a:t>
            </a:r>
          </a:p>
          <a:p>
            <a:r>
              <a:rPr lang="en-US" sz="2000" kern="0" dirty="0">
                <a:latin typeface="+mj-lt"/>
              </a:rPr>
              <a:t>In the absence of US-predicting cues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3193-601D-4D83-A866-7F5494089FDF}" type="slidenum">
              <a:rPr lang="en-US" smtClean="0"/>
              <a:t>3</a:t>
            </a:fld>
            <a:r>
              <a:rPr lang="en-US" dirty="0"/>
              <a:t>/13</a:t>
            </a:r>
          </a:p>
        </p:txBody>
      </p:sp>
      <p:sp>
        <p:nvSpPr>
          <p:cNvPr id="20" name="Gewitterblitz 19"/>
          <p:cNvSpPr/>
          <p:nvPr/>
        </p:nvSpPr>
        <p:spPr>
          <a:xfrm>
            <a:off x="4718282" y="3266485"/>
            <a:ext cx="651950" cy="845388"/>
          </a:xfrm>
          <a:prstGeom prst="lightningBolt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9A87B1EA-F6D6-853E-9F93-75E73C52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1C3432"/>
                </a:solidFill>
              </a:rPr>
              <a:t>Context Conditioning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C9E3823E-D0FA-65D6-E4AE-B0896197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A1E4E0F3-4BEB-C6AD-FCA1-A42634C71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/>
              <a:t>Yannik Stegmann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458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7EF0AB9-5DAC-78B5-D8D2-817F4251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1BBB1D-B42A-8EE6-BE34-A3B8ADF1A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F419FC-710C-B00F-3159-0E193E82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pPr/>
              <a:t>4</a:t>
            </a:fld>
            <a:r>
              <a:rPr lang="de-DE" dirty="0"/>
              <a:t>/13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1D4865B-F718-A49D-E4EC-42516084F39F}"/>
              </a:ext>
            </a:extLst>
          </p:cNvPr>
          <p:cNvSpPr txBox="1">
            <a:spLocks/>
          </p:cNvSpPr>
          <p:nvPr/>
        </p:nvSpPr>
        <p:spPr>
          <a:xfrm>
            <a:off x="838200" y="12700"/>
            <a:ext cx="1040066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C3432"/>
                </a:solidFill>
              </a:rPr>
              <a:t>Electrocortical Indices of Attention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6432C6FC-1943-65EF-B9FD-465D757A8489}"/>
              </a:ext>
            </a:extLst>
          </p:cNvPr>
          <p:cNvSpPr txBox="1">
            <a:spLocks/>
          </p:cNvSpPr>
          <p:nvPr/>
        </p:nvSpPr>
        <p:spPr>
          <a:xfrm>
            <a:off x="838200" y="1428057"/>
            <a:ext cx="10515600" cy="474890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1C3432"/>
              </a:buClr>
              <a:buNone/>
            </a:pPr>
            <a:r>
              <a:rPr lang="en-US" sz="2400" dirty="0"/>
              <a:t>Steady-state visual evoked potentials (</a:t>
            </a:r>
            <a:r>
              <a:rPr lang="en-US" sz="2400" dirty="0" err="1"/>
              <a:t>ssVEPs</a:t>
            </a:r>
            <a:r>
              <a:rPr lang="en-US" sz="2400" dirty="0"/>
              <a:t>):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1C3432"/>
              </a:buClr>
            </a:pPr>
            <a:r>
              <a:rPr lang="en-US" sz="2000" dirty="0"/>
              <a:t>The </a:t>
            </a:r>
            <a:r>
              <a:rPr lang="en-US" sz="2000" dirty="0" err="1"/>
              <a:t>ssVEP</a:t>
            </a:r>
            <a:r>
              <a:rPr lang="en-US" sz="2000" dirty="0"/>
              <a:t> amplitude is a direct index of sustained </a:t>
            </a:r>
            <a:r>
              <a:rPr lang="en-US" sz="2000" dirty="0" err="1"/>
              <a:t>visuocortical</a:t>
            </a:r>
            <a:r>
              <a:rPr lang="en-US" sz="2000" dirty="0"/>
              <a:t> activity.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0A0A8A-C6D0-BD8D-B750-93E1C9D39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8935" y="2143400"/>
            <a:ext cx="4296060" cy="256047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2D87FEF-1DD2-7D7A-56DD-11E593384DD6}"/>
              </a:ext>
            </a:extLst>
          </p:cNvPr>
          <p:cNvSpPr txBox="1"/>
          <p:nvPr/>
        </p:nvSpPr>
        <p:spPr>
          <a:xfrm>
            <a:off x="4022339" y="4660339"/>
            <a:ext cx="664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Eye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DFB9907-4C8A-CFF2-C2F0-0F19B4FF1F56}"/>
              </a:ext>
            </a:extLst>
          </p:cNvPr>
          <p:cNvSpPr txBox="1"/>
          <p:nvPr/>
        </p:nvSpPr>
        <p:spPr>
          <a:xfrm>
            <a:off x="4326596" y="4660339"/>
            <a:ext cx="139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Visual </a:t>
            </a:r>
          </a:p>
          <a:p>
            <a:pPr algn="ctr"/>
            <a:r>
              <a:rPr lang="de-DE" sz="1600" dirty="0" err="1"/>
              <a:t>tract</a:t>
            </a:r>
            <a:endParaRPr lang="de-DE" sz="16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341C855-9D99-93B2-78D3-CF43D215E3C4}"/>
              </a:ext>
            </a:extLst>
          </p:cNvPr>
          <p:cNvSpPr txBox="1"/>
          <p:nvPr/>
        </p:nvSpPr>
        <p:spPr>
          <a:xfrm>
            <a:off x="6813520" y="4658634"/>
            <a:ext cx="11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Visual </a:t>
            </a:r>
            <a:r>
              <a:rPr lang="de-DE" sz="1600" dirty="0" err="1"/>
              <a:t>cortex</a:t>
            </a:r>
            <a:endParaRPr lang="de-DE" sz="16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DD86678-0997-0356-CC2C-FDAF72DB3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094" y="3330289"/>
            <a:ext cx="2203306" cy="181221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6A39E1D4-F00D-1854-24A8-9C6361706E44}"/>
              </a:ext>
            </a:extLst>
          </p:cNvPr>
          <p:cNvSpPr/>
          <p:nvPr/>
        </p:nvSpPr>
        <p:spPr>
          <a:xfrm>
            <a:off x="7530028" y="3779626"/>
            <a:ext cx="228767" cy="228767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BB51069-3FC8-F5B6-7DA1-E58BDB68267E}"/>
              </a:ext>
            </a:extLst>
          </p:cNvPr>
          <p:cNvSpPr/>
          <p:nvPr/>
        </p:nvSpPr>
        <p:spPr>
          <a:xfrm>
            <a:off x="7608411" y="3858009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9F881E71-B600-20E4-A539-BB4E2F3D90B8}"/>
              </a:ext>
            </a:extLst>
          </p:cNvPr>
          <p:cNvCxnSpPr>
            <a:cxnSpLocks/>
            <a:stCxn id="14" idx="6"/>
          </p:cNvCxnSpPr>
          <p:nvPr/>
        </p:nvCxnSpPr>
        <p:spPr>
          <a:xfrm flipV="1">
            <a:off x="7758795" y="3237929"/>
            <a:ext cx="626961" cy="656081"/>
          </a:xfrm>
          <a:prstGeom prst="bentConnector2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A487804E-4416-3205-6332-6A80AAC9DBA5}"/>
              </a:ext>
            </a:extLst>
          </p:cNvPr>
          <p:cNvSpPr txBox="1"/>
          <p:nvPr/>
        </p:nvSpPr>
        <p:spPr>
          <a:xfrm>
            <a:off x="7584267" y="3908240"/>
            <a:ext cx="1411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EEG-sensor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4581746-549F-021C-7016-88B75D3917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604" y="2236975"/>
            <a:ext cx="2975262" cy="111213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EABEF50-1BC1-A8CF-27DF-62CE7707EC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8196" y="3990424"/>
            <a:ext cx="401565" cy="1535486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C461215-47BA-14FC-D518-B70336C780BD}"/>
              </a:ext>
            </a:extLst>
          </p:cNvPr>
          <p:cNvSpPr txBox="1"/>
          <p:nvPr/>
        </p:nvSpPr>
        <p:spPr>
          <a:xfrm rot="16200000">
            <a:off x="7472487" y="2270678"/>
            <a:ext cx="139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cs typeface="Arial" panose="020B0604020202020204" pitchFamily="34" charset="0"/>
              </a:rPr>
              <a:t>Amplitude</a:t>
            </a:r>
            <a:endParaRPr lang="de-DE" sz="1050" dirty="0">
              <a:cs typeface="Arial" panose="020B060402020202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2EB4600-EFB9-BE43-FF2A-EBE11E76287C}"/>
              </a:ext>
            </a:extLst>
          </p:cNvPr>
          <p:cNvSpPr txBox="1"/>
          <p:nvPr/>
        </p:nvSpPr>
        <p:spPr>
          <a:xfrm>
            <a:off x="9582697" y="3291258"/>
            <a:ext cx="139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C50425C-7369-972E-E509-96E50CBD7FE6}"/>
              </a:ext>
            </a:extLst>
          </p:cNvPr>
          <p:cNvSpPr txBox="1"/>
          <p:nvPr/>
        </p:nvSpPr>
        <p:spPr>
          <a:xfrm rot="16200000">
            <a:off x="10425692" y="4604120"/>
            <a:ext cx="139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cs typeface="Arial" panose="020B0604020202020204" pitchFamily="34" charset="0"/>
              </a:rPr>
              <a:t>Amplitude</a:t>
            </a:r>
            <a:endParaRPr lang="de-DE" sz="1050" dirty="0">
              <a:cs typeface="Arial" panose="020B0604020202020204" pitchFamily="34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BDAB02F-794E-4B66-0788-FFD45A6CE2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5171" y="3605847"/>
            <a:ext cx="1622577" cy="2238458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D2DABA4-0002-618C-D32D-FFB828852184}"/>
              </a:ext>
            </a:extLst>
          </p:cNvPr>
          <p:cNvGrpSpPr/>
          <p:nvPr/>
        </p:nvGrpSpPr>
        <p:grpSpPr>
          <a:xfrm>
            <a:off x="1183118" y="1676459"/>
            <a:ext cx="2484667" cy="1602821"/>
            <a:chOff x="1183118" y="1898231"/>
            <a:chExt cx="2484667" cy="1602821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66F39E35-9705-3BB0-3D66-D91D5595A074}"/>
                </a:ext>
              </a:extLst>
            </p:cNvPr>
            <p:cNvGrpSpPr/>
            <p:nvPr/>
          </p:nvGrpSpPr>
          <p:grpSpPr>
            <a:xfrm>
              <a:off x="1453452" y="2811723"/>
              <a:ext cx="726330" cy="256610"/>
              <a:chOff x="6199967" y="3613588"/>
              <a:chExt cx="1664223" cy="220135"/>
            </a:xfrm>
          </p:grpSpPr>
          <p:cxnSp>
            <p:nvCxnSpPr>
              <p:cNvPr id="51" name="Gewinkelter Verbinder 37">
                <a:extLst>
                  <a:ext uri="{FF2B5EF4-FFF2-40B4-BE49-F238E27FC236}">
                    <a16:creationId xmlns:a16="http://schemas.microsoft.com/office/drawing/2014/main" id="{E3C5F326-AF8C-5831-498C-F262CFD09B83}"/>
                  </a:ext>
                </a:extLst>
              </p:cNvPr>
              <p:cNvCxnSpPr/>
              <p:nvPr/>
            </p:nvCxnSpPr>
            <p:spPr bwMode="auto">
              <a:xfrm>
                <a:off x="6346874" y="3613589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Gewinkelter Verbinder 38">
                <a:extLst>
                  <a:ext uri="{FF2B5EF4-FFF2-40B4-BE49-F238E27FC236}">
                    <a16:creationId xmlns:a16="http://schemas.microsoft.com/office/drawing/2014/main" id="{E34AFAB6-DB78-DD62-0644-288979BF5813}"/>
                  </a:ext>
                </a:extLst>
              </p:cNvPr>
              <p:cNvCxnSpPr/>
              <p:nvPr/>
            </p:nvCxnSpPr>
            <p:spPr bwMode="auto">
              <a:xfrm flipV="1">
                <a:off x="6504011" y="3613588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Gewinkelter Verbinder 39">
                <a:extLst>
                  <a:ext uri="{FF2B5EF4-FFF2-40B4-BE49-F238E27FC236}">
                    <a16:creationId xmlns:a16="http://schemas.microsoft.com/office/drawing/2014/main" id="{7396BB1C-F423-6388-EAB8-4DE0C66A7D81}"/>
                  </a:ext>
                </a:extLst>
              </p:cNvPr>
              <p:cNvCxnSpPr/>
              <p:nvPr/>
            </p:nvCxnSpPr>
            <p:spPr bwMode="auto">
              <a:xfrm>
                <a:off x="6661174" y="3613590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Gewinkelter Verbinder 40">
                <a:extLst>
                  <a:ext uri="{FF2B5EF4-FFF2-40B4-BE49-F238E27FC236}">
                    <a16:creationId xmlns:a16="http://schemas.microsoft.com/office/drawing/2014/main" id="{C424F67E-665F-4629-F067-FA7EBF455F27}"/>
                  </a:ext>
                </a:extLst>
              </p:cNvPr>
              <p:cNvCxnSpPr/>
              <p:nvPr/>
            </p:nvCxnSpPr>
            <p:spPr bwMode="auto">
              <a:xfrm flipV="1">
                <a:off x="6818311" y="3613589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Gewinkelter Verbinder 41">
                <a:extLst>
                  <a:ext uri="{FF2B5EF4-FFF2-40B4-BE49-F238E27FC236}">
                    <a16:creationId xmlns:a16="http://schemas.microsoft.com/office/drawing/2014/main" id="{DB25999D-98D4-64AD-7461-DE2EFE5E9C3E}"/>
                  </a:ext>
                </a:extLst>
              </p:cNvPr>
              <p:cNvCxnSpPr/>
              <p:nvPr/>
            </p:nvCxnSpPr>
            <p:spPr bwMode="auto">
              <a:xfrm>
                <a:off x="6984857" y="3613589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Gewinkelter Verbinder 42">
                <a:extLst>
                  <a:ext uri="{FF2B5EF4-FFF2-40B4-BE49-F238E27FC236}">
                    <a16:creationId xmlns:a16="http://schemas.microsoft.com/office/drawing/2014/main" id="{4D675BC3-C2F2-9603-3AB6-86245D2505D9}"/>
                  </a:ext>
                </a:extLst>
              </p:cNvPr>
              <p:cNvCxnSpPr/>
              <p:nvPr/>
            </p:nvCxnSpPr>
            <p:spPr bwMode="auto">
              <a:xfrm flipV="1">
                <a:off x="7141994" y="3613588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Gewinkelter Verbinder 43">
                <a:extLst>
                  <a:ext uri="{FF2B5EF4-FFF2-40B4-BE49-F238E27FC236}">
                    <a16:creationId xmlns:a16="http://schemas.microsoft.com/office/drawing/2014/main" id="{59ACC2F3-DE23-12BC-D485-79B39F487D5E}"/>
                  </a:ext>
                </a:extLst>
              </p:cNvPr>
              <p:cNvCxnSpPr/>
              <p:nvPr/>
            </p:nvCxnSpPr>
            <p:spPr bwMode="auto">
              <a:xfrm>
                <a:off x="7299157" y="3613590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Gewinkelter Verbinder 44">
                <a:extLst>
                  <a:ext uri="{FF2B5EF4-FFF2-40B4-BE49-F238E27FC236}">
                    <a16:creationId xmlns:a16="http://schemas.microsoft.com/office/drawing/2014/main" id="{445AF26D-8A2C-2A6D-7993-163041F20B44}"/>
                  </a:ext>
                </a:extLst>
              </p:cNvPr>
              <p:cNvCxnSpPr/>
              <p:nvPr/>
            </p:nvCxnSpPr>
            <p:spPr bwMode="auto">
              <a:xfrm flipV="1">
                <a:off x="7456294" y="3613589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Gewinkelter Verbinder 45">
                <a:extLst>
                  <a:ext uri="{FF2B5EF4-FFF2-40B4-BE49-F238E27FC236}">
                    <a16:creationId xmlns:a16="http://schemas.microsoft.com/office/drawing/2014/main" id="{E90B67A0-B559-7211-6863-4443B274B3A3}"/>
                  </a:ext>
                </a:extLst>
              </p:cNvPr>
              <p:cNvCxnSpPr/>
              <p:nvPr/>
            </p:nvCxnSpPr>
            <p:spPr bwMode="auto">
              <a:xfrm>
                <a:off x="7622840" y="3613590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Gewinkelter Verbinder 46">
                <a:extLst>
                  <a:ext uri="{FF2B5EF4-FFF2-40B4-BE49-F238E27FC236}">
                    <a16:creationId xmlns:a16="http://schemas.microsoft.com/office/drawing/2014/main" id="{7A9AF0FE-E432-80D8-2847-6C5D36EEC392}"/>
                  </a:ext>
                </a:extLst>
              </p:cNvPr>
              <p:cNvCxnSpPr/>
              <p:nvPr/>
            </p:nvCxnSpPr>
            <p:spPr bwMode="auto">
              <a:xfrm flipV="1">
                <a:off x="6199967" y="3613588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58819F82-B573-C7A5-0C4C-30A82631FA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3451" y="2487328"/>
              <a:ext cx="0" cy="729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B9BBE6DE-36F7-3E11-EC76-DC1371217A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3451" y="3217212"/>
              <a:ext cx="2042532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6910059A-D991-9E2B-5138-8C678BC1E4B9}"/>
                </a:ext>
              </a:extLst>
            </p:cNvPr>
            <p:cNvSpPr txBox="1"/>
            <p:nvPr/>
          </p:nvSpPr>
          <p:spPr>
            <a:xfrm rot="16200000">
              <a:off x="613990" y="2467359"/>
              <a:ext cx="13998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err="1">
                  <a:cs typeface="Arial" panose="020B0604020202020204" pitchFamily="34" charset="0"/>
                </a:rPr>
                <a:t>Luminence</a:t>
              </a:r>
              <a:endParaRPr lang="de-DE" sz="1050" dirty="0">
                <a:cs typeface="Arial" panose="020B0604020202020204" pitchFamily="34" charset="0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B845591-80FB-2BF3-2A6B-E662617BEDF7}"/>
                </a:ext>
              </a:extLst>
            </p:cNvPr>
            <p:cNvSpPr txBox="1"/>
            <p:nvPr/>
          </p:nvSpPr>
          <p:spPr>
            <a:xfrm>
              <a:off x="2267919" y="3239442"/>
              <a:ext cx="13998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cs typeface="Arial" panose="020B0604020202020204" pitchFamily="34" charset="0"/>
                </a:rPr>
                <a:t>Time</a:t>
              </a:r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2BF741C-0FF8-695E-2F5B-030F8B1670AF}"/>
                </a:ext>
              </a:extLst>
            </p:cNvPr>
            <p:cNvGrpSpPr/>
            <p:nvPr/>
          </p:nvGrpSpPr>
          <p:grpSpPr>
            <a:xfrm>
              <a:off x="2141807" y="2811947"/>
              <a:ext cx="726330" cy="256610"/>
              <a:chOff x="6199967" y="3613588"/>
              <a:chExt cx="1664223" cy="220135"/>
            </a:xfrm>
          </p:grpSpPr>
          <p:cxnSp>
            <p:nvCxnSpPr>
              <p:cNvPr id="41" name="Gewinkelter Verbinder 37">
                <a:extLst>
                  <a:ext uri="{FF2B5EF4-FFF2-40B4-BE49-F238E27FC236}">
                    <a16:creationId xmlns:a16="http://schemas.microsoft.com/office/drawing/2014/main" id="{4E04AB90-0746-8693-5ABA-339A7FB326F5}"/>
                  </a:ext>
                </a:extLst>
              </p:cNvPr>
              <p:cNvCxnSpPr/>
              <p:nvPr/>
            </p:nvCxnSpPr>
            <p:spPr bwMode="auto">
              <a:xfrm>
                <a:off x="6346874" y="3613589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Gewinkelter Verbinder 38">
                <a:extLst>
                  <a:ext uri="{FF2B5EF4-FFF2-40B4-BE49-F238E27FC236}">
                    <a16:creationId xmlns:a16="http://schemas.microsoft.com/office/drawing/2014/main" id="{A319F1E8-0D6D-4B7E-3AFA-D52AEAEB8479}"/>
                  </a:ext>
                </a:extLst>
              </p:cNvPr>
              <p:cNvCxnSpPr/>
              <p:nvPr/>
            </p:nvCxnSpPr>
            <p:spPr bwMode="auto">
              <a:xfrm flipV="1">
                <a:off x="6504011" y="3613588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Gewinkelter Verbinder 39">
                <a:extLst>
                  <a:ext uri="{FF2B5EF4-FFF2-40B4-BE49-F238E27FC236}">
                    <a16:creationId xmlns:a16="http://schemas.microsoft.com/office/drawing/2014/main" id="{A461BE45-3515-8856-48A7-4834A7748353}"/>
                  </a:ext>
                </a:extLst>
              </p:cNvPr>
              <p:cNvCxnSpPr/>
              <p:nvPr/>
            </p:nvCxnSpPr>
            <p:spPr bwMode="auto">
              <a:xfrm>
                <a:off x="6661174" y="3613590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Gewinkelter Verbinder 40">
                <a:extLst>
                  <a:ext uri="{FF2B5EF4-FFF2-40B4-BE49-F238E27FC236}">
                    <a16:creationId xmlns:a16="http://schemas.microsoft.com/office/drawing/2014/main" id="{6759E3E0-6973-16F7-F891-EAB824BDB8BB}"/>
                  </a:ext>
                </a:extLst>
              </p:cNvPr>
              <p:cNvCxnSpPr/>
              <p:nvPr/>
            </p:nvCxnSpPr>
            <p:spPr bwMode="auto">
              <a:xfrm flipV="1">
                <a:off x="6818311" y="3613589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Gewinkelter Verbinder 41">
                <a:extLst>
                  <a:ext uri="{FF2B5EF4-FFF2-40B4-BE49-F238E27FC236}">
                    <a16:creationId xmlns:a16="http://schemas.microsoft.com/office/drawing/2014/main" id="{B419BB10-838C-C3A7-2F31-B568007F618E}"/>
                  </a:ext>
                </a:extLst>
              </p:cNvPr>
              <p:cNvCxnSpPr/>
              <p:nvPr/>
            </p:nvCxnSpPr>
            <p:spPr bwMode="auto">
              <a:xfrm>
                <a:off x="6984857" y="3613589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Gewinkelter Verbinder 42">
                <a:extLst>
                  <a:ext uri="{FF2B5EF4-FFF2-40B4-BE49-F238E27FC236}">
                    <a16:creationId xmlns:a16="http://schemas.microsoft.com/office/drawing/2014/main" id="{CB6233F6-1526-16EB-0C1A-665E4CFC2843}"/>
                  </a:ext>
                </a:extLst>
              </p:cNvPr>
              <p:cNvCxnSpPr/>
              <p:nvPr/>
            </p:nvCxnSpPr>
            <p:spPr bwMode="auto">
              <a:xfrm flipV="1">
                <a:off x="7141994" y="3613588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Gewinkelter Verbinder 43">
                <a:extLst>
                  <a:ext uri="{FF2B5EF4-FFF2-40B4-BE49-F238E27FC236}">
                    <a16:creationId xmlns:a16="http://schemas.microsoft.com/office/drawing/2014/main" id="{97F9D340-0E11-60ED-4E57-A68C31C60746}"/>
                  </a:ext>
                </a:extLst>
              </p:cNvPr>
              <p:cNvCxnSpPr/>
              <p:nvPr/>
            </p:nvCxnSpPr>
            <p:spPr bwMode="auto">
              <a:xfrm>
                <a:off x="7299157" y="3613590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Gewinkelter Verbinder 44">
                <a:extLst>
                  <a:ext uri="{FF2B5EF4-FFF2-40B4-BE49-F238E27FC236}">
                    <a16:creationId xmlns:a16="http://schemas.microsoft.com/office/drawing/2014/main" id="{77A3A1BA-E72C-920F-C079-DD862BDE8C27}"/>
                  </a:ext>
                </a:extLst>
              </p:cNvPr>
              <p:cNvCxnSpPr/>
              <p:nvPr/>
            </p:nvCxnSpPr>
            <p:spPr bwMode="auto">
              <a:xfrm flipV="1">
                <a:off x="7456294" y="3613589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Gewinkelter Verbinder 45">
                <a:extLst>
                  <a:ext uri="{FF2B5EF4-FFF2-40B4-BE49-F238E27FC236}">
                    <a16:creationId xmlns:a16="http://schemas.microsoft.com/office/drawing/2014/main" id="{3E0401AD-22D5-D00E-E04C-C9F14A3841E4}"/>
                  </a:ext>
                </a:extLst>
              </p:cNvPr>
              <p:cNvCxnSpPr/>
              <p:nvPr/>
            </p:nvCxnSpPr>
            <p:spPr bwMode="auto">
              <a:xfrm>
                <a:off x="7622840" y="3613590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Gewinkelter Verbinder 46">
                <a:extLst>
                  <a:ext uri="{FF2B5EF4-FFF2-40B4-BE49-F238E27FC236}">
                    <a16:creationId xmlns:a16="http://schemas.microsoft.com/office/drawing/2014/main" id="{FCC001FF-B303-EF07-CB86-B2F5A2A676EE}"/>
                  </a:ext>
                </a:extLst>
              </p:cNvPr>
              <p:cNvCxnSpPr/>
              <p:nvPr/>
            </p:nvCxnSpPr>
            <p:spPr bwMode="auto">
              <a:xfrm flipV="1">
                <a:off x="6199967" y="3613588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6425D5F1-5F79-97FB-A167-BFC508F095B6}"/>
                </a:ext>
              </a:extLst>
            </p:cNvPr>
            <p:cNvGrpSpPr/>
            <p:nvPr/>
          </p:nvGrpSpPr>
          <p:grpSpPr>
            <a:xfrm>
              <a:off x="2812654" y="2808483"/>
              <a:ext cx="663960" cy="256610"/>
              <a:chOff x="6199967" y="3613588"/>
              <a:chExt cx="1521315" cy="220135"/>
            </a:xfrm>
          </p:grpSpPr>
          <p:cxnSp>
            <p:nvCxnSpPr>
              <p:cNvPr id="32" name="Gewinkelter Verbinder 37">
                <a:extLst>
                  <a:ext uri="{FF2B5EF4-FFF2-40B4-BE49-F238E27FC236}">
                    <a16:creationId xmlns:a16="http://schemas.microsoft.com/office/drawing/2014/main" id="{5167FF3A-0A06-CF4A-5053-6A6B2151D157}"/>
                  </a:ext>
                </a:extLst>
              </p:cNvPr>
              <p:cNvCxnSpPr/>
              <p:nvPr/>
            </p:nvCxnSpPr>
            <p:spPr bwMode="auto">
              <a:xfrm>
                <a:off x="6346874" y="3613589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Gewinkelter Verbinder 38">
                <a:extLst>
                  <a:ext uri="{FF2B5EF4-FFF2-40B4-BE49-F238E27FC236}">
                    <a16:creationId xmlns:a16="http://schemas.microsoft.com/office/drawing/2014/main" id="{CE12BC91-A045-CCDA-252E-FCC71C2DF2DC}"/>
                  </a:ext>
                </a:extLst>
              </p:cNvPr>
              <p:cNvCxnSpPr/>
              <p:nvPr/>
            </p:nvCxnSpPr>
            <p:spPr bwMode="auto">
              <a:xfrm flipV="1">
                <a:off x="6504011" y="3613588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Gewinkelter Verbinder 39">
                <a:extLst>
                  <a:ext uri="{FF2B5EF4-FFF2-40B4-BE49-F238E27FC236}">
                    <a16:creationId xmlns:a16="http://schemas.microsoft.com/office/drawing/2014/main" id="{1EF84E89-FA66-8282-A240-CCA4F1BED0A0}"/>
                  </a:ext>
                </a:extLst>
              </p:cNvPr>
              <p:cNvCxnSpPr/>
              <p:nvPr/>
            </p:nvCxnSpPr>
            <p:spPr bwMode="auto">
              <a:xfrm>
                <a:off x="6661174" y="3613590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Gewinkelter Verbinder 40">
                <a:extLst>
                  <a:ext uri="{FF2B5EF4-FFF2-40B4-BE49-F238E27FC236}">
                    <a16:creationId xmlns:a16="http://schemas.microsoft.com/office/drawing/2014/main" id="{B499A05D-1E3D-7B4E-EC40-61E8600BF77E}"/>
                  </a:ext>
                </a:extLst>
              </p:cNvPr>
              <p:cNvCxnSpPr/>
              <p:nvPr/>
            </p:nvCxnSpPr>
            <p:spPr bwMode="auto">
              <a:xfrm flipV="1">
                <a:off x="6818311" y="3613589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Gewinkelter Verbinder 41">
                <a:extLst>
                  <a:ext uri="{FF2B5EF4-FFF2-40B4-BE49-F238E27FC236}">
                    <a16:creationId xmlns:a16="http://schemas.microsoft.com/office/drawing/2014/main" id="{6FD7EFE3-7CF9-4878-305C-51FE3C443269}"/>
                  </a:ext>
                </a:extLst>
              </p:cNvPr>
              <p:cNvCxnSpPr/>
              <p:nvPr/>
            </p:nvCxnSpPr>
            <p:spPr bwMode="auto">
              <a:xfrm>
                <a:off x="6984857" y="3613589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Gewinkelter Verbinder 42">
                <a:extLst>
                  <a:ext uri="{FF2B5EF4-FFF2-40B4-BE49-F238E27FC236}">
                    <a16:creationId xmlns:a16="http://schemas.microsoft.com/office/drawing/2014/main" id="{4B0D6896-411C-0A32-D84B-D4DC228AB20C}"/>
                  </a:ext>
                </a:extLst>
              </p:cNvPr>
              <p:cNvCxnSpPr/>
              <p:nvPr/>
            </p:nvCxnSpPr>
            <p:spPr bwMode="auto">
              <a:xfrm flipV="1">
                <a:off x="7141994" y="3613588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Gewinkelter Verbinder 43">
                <a:extLst>
                  <a:ext uri="{FF2B5EF4-FFF2-40B4-BE49-F238E27FC236}">
                    <a16:creationId xmlns:a16="http://schemas.microsoft.com/office/drawing/2014/main" id="{74787B0D-72FB-261F-FC05-D19E203D650A}"/>
                  </a:ext>
                </a:extLst>
              </p:cNvPr>
              <p:cNvCxnSpPr/>
              <p:nvPr/>
            </p:nvCxnSpPr>
            <p:spPr bwMode="auto">
              <a:xfrm>
                <a:off x="7299157" y="3613590"/>
                <a:ext cx="241350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Gewinkelter Verbinder 44">
                <a:extLst>
                  <a:ext uri="{FF2B5EF4-FFF2-40B4-BE49-F238E27FC236}">
                    <a16:creationId xmlns:a16="http://schemas.microsoft.com/office/drawing/2014/main" id="{B6792537-4862-41C1-8E3E-08A3729B4436}"/>
                  </a:ext>
                </a:extLst>
              </p:cNvPr>
              <p:cNvCxnSpPr/>
              <p:nvPr/>
            </p:nvCxnSpPr>
            <p:spPr bwMode="auto">
              <a:xfrm flipV="1">
                <a:off x="7456294" y="3613589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Gewinkelter Verbinder 46">
                <a:extLst>
                  <a:ext uri="{FF2B5EF4-FFF2-40B4-BE49-F238E27FC236}">
                    <a16:creationId xmlns:a16="http://schemas.microsoft.com/office/drawing/2014/main" id="{87F1B247-A390-253F-181B-ECA1209FE710}"/>
                  </a:ext>
                </a:extLst>
              </p:cNvPr>
              <p:cNvCxnSpPr/>
              <p:nvPr/>
            </p:nvCxnSpPr>
            <p:spPr bwMode="auto">
              <a:xfrm flipV="1">
                <a:off x="6199967" y="3613588"/>
                <a:ext cx="264988" cy="220133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4095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7DEF25DD-278C-9668-E657-5801A89AE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375"/>
            <a:ext cx="10515600" cy="4700588"/>
          </a:xfrm>
        </p:spPr>
        <p:txBody>
          <a:bodyPr>
            <a:normAutofit/>
          </a:bodyPr>
          <a:lstStyle/>
          <a:p>
            <a:r>
              <a:rPr lang="en-US" sz="2000" kern="0" dirty="0">
                <a:latin typeface="+mj-lt"/>
              </a:rPr>
              <a:t>Stronger sustained </a:t>
            </a:r>
            <a:r>
              <a:rPr lang="en-US" sz="2000" kern="0" dirty="0" err="1">
                <a:latin typeface="+mj-lt"/>
              </a:rPr>
              <a:t>visuocortical</a:t>
            </a:r>
            <a:r>
              <a:rPr lang="en-US" sz="2000" kern="0" dirty="0">
                <a:latin typeface="+mj-lt"/>
              </a:rPr>
              <a:t> activation during threatening contexts. </a:t>
            </a:r>
            <a:r>
              <a:rPr lang="en-US" sz="1400" kern="0" dirty="0">
                <a:solidFill>
                  <a:srgbClr val="FFFFFF">
                    <a:lumMod val="50000"/>
                  </a:srgbClr>
                </a:solidFill>
              </a:rPr>
              <a:t>(Kastner-Dorn et al., 2015)</a:t>
            </a:r>
          </a:p>
          <a:p>
            <a:endParaRPr lang="en-US" sz="2000" kern="0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3193-601D-4D83-A866-7F5494089FDF}" type="slidenum">
              <a:rPr lang="en-US" smtClean="0"/>
              <a:t>5</a:t>
            </a:fld>
            <a:r>
              <a:rPr lang="en-US" dirty="0"/>
              <a:t>/13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7067952" y="2266171"/>
            <a:ext cx="3354025" cy="2187627"/>
            <a:chOff x="9038796" y="1906251"/>
            <a:chExt cx="2496182" cy="1628109"/>
          </a:xfrm>
        </p:grpSpPr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8796" y="2132934"/>
              <a:ext cx="2496182" cy="1401426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  <p:sp>
          <p:nvSpPr>
            <p:cNvPr id="16" name="Textfeld 61"/>
            <p:cNvSpPr txBox="1"/>
            <p:nvPr/>
          </p:nvSpPr>
          <p:spPr>
            <a:xfrm>
              <a:off x="9038796" y="1906251"/>
              <a:ext cx="2496182" cy="20615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i="0" u="none" strike="noStrike" kern="1200" cap="none" spc="0" baseline="0" dirty="0">
                  <a:solidFill>
                    <a:srgbClr val="000000"/>
                  </a:solidFill>
                  <a:uFillTx/>
                  <a:latin typeface="+mj-lt"/>
                  <a:cs typeface="Arial" pitchFamily="34"/>
                </a:rPr>
                <a:t>Safety </a:t>
              </a:r>
              <a:r>
                <a:rPr lang="en-US" i="0" u="none" strike="noStrike" kern="1200" cap="none" spc="0" dirty="0">
                  <a:solidFill>
                    <a:srgbClr val="000000"/>
                  </a:solidFill>
                  <a:uFillTx/>
                  <a:latin typeface="+mj-lt"/>
                  <a:cs typeface="Arial" pitchFamily="34"/>
                </a:rPr>
                <a:t>context (CTX-)</a:t>
              </a:r>
              <a:endParaRPr lang="en-US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  <a:cs typeface="Arial" pitchFamily="34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1876270" y="2265586"/>
            <a:ext cx="3365657" cy="2188214"/>
            <a:chOff x="9030140" y="3425305"/>
            <a:chExt cx="2504838" cy="1628544"/>
          </a:xfrm>
        </p:grpSpPr>
        <p:pic>
          <p:nvPicPr>
            <p:cNvPr id="18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8796" y="3652423"/>
              <a:ext cx="2496182" cy="1401426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  <p:sp>
          <p:nvSpPr>
            <p:cNvPr id="19" name="Textfeld 61"/>
            <p:cNvSpPr txBox="1"/>
            <p:nvPr/>
          </p:nvSpPr>
          <p:spPr>
            <a:xfrm>
              <a:off x="9030140" y="3425305"/>
              <a:ext cx="2496182" cy="20615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i="0" u="none" strike="noStrike" kern="1200" cap="none" spc="0" baseline="0" dirty="0">
                  <a:solidFill>
                    <a:srgbClr val="000000"/>
                  </a:solidFill>
                  <a:uFillTx/>
                  <a:cs typeface="Arial" pitchFamily="34"/>
                </a:rPr>
                <a:t>Threat </a:t>
              </a:r>
              <a:r>
                <a:rPr lang="en-US" i="0" u="none" strike="noStrike" kern="1200" cap="none" spc="0" dirty="0">
                  <a:solidFill>
                    <a:srgbClr val="000000"/>
                  </a:solidFill>
                  <a:uFillTx/>
                  <a:cs typeface="Arial" pitchFamily="34"/>
                </a:rPr>
                <a:t>context (CTX+)</a:t>
              </a:r>
              <a:endParaRPr lang="en-US" i="0" u="none" strike="noStrike" kern="1200" cap="none" spc="0" baseline="0" dirty="0">
                <a:solidFill>
                  <a:srgbClr val="000000"/>
                </a:solidFill>
                <a:uFillTx/>
                <a:cs typeface="Arial" pitchFamily="34"/>
              </a:endParaRPr>
            </a:p>
          </p:txBody>
        </p:sp>
      </p:grpSp>
      <p:sp>
        <p:nvSpPr>
          <p:cNvPr id="20" name="Gewitterblitz 19"/>
          <p:cNvSpPr/>
          <p:nvPr/>
        </p:nvSpPr>
        <p:spPr>
          <a:xfrm>
            <a:off x="4471117" y="2666888"/>
            <a:ext cx="651950" cy="845388"/>
          </a:xfrm>
          <a:prstGeom prst="lightningBolt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599" y="4597991"/>
            <a:ext cx="4191570" cy="124535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601" y="4740741"/>
            <a:ext cx="4070426" cy="114359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5374621" y="3058347"/>
            <a:ext cx="1442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15 Hz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“On-Off” Flicker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9A87B1EA-F6D6-853E-9F93-75E73C52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1C3432"/>
                </a:solidFill>
              </a:rPr>
              <a:t>ssVEPs</a:t>
            </a:r>
            <a:r>
              <a:rPr lang="en-US" dirty="0">
                <a:solidFill>
                  <a:srgbClr val="1C3432"/>
                </a:solidFill>
              </a:rPr>
              <a:t> in Context Conditioning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424D9306-51CF-6A26-2A0D-3D25F047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50C974-2D94-850C-12BF-940E0449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/>
              <a:t>Yannik Stegmann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75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B86D2BE-46C8-1263-E546-86D156267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kern="0" dirty="0">
                <a:latin typeface="+mj-lt"/>
              </a:rPr>
              <a:t>Context conditioning with flickering videos instead of static pictures?</a:t>
            </a:r>
          </a:p>
          <a:p>
            <a:endParaRPr lang="en-US" sz="2400" dirty="0">
              <a:latin typeface="+mj-lt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803A82F-87BF-42F0-6C3C-4C869F3F8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220774A-6698-872C-CA55-E27D621F3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C56DC5-C8CA-9575-D51F-AF01F725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pPr/>
              <a:t>6</a:t>
            </a:fld>
            <a:r>
              <a:rPr lang="de-DE" dirty="0"/>
              <a:t>/13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2E45104-D6FB-9EFB-BA97-2F1CD8194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C3432"/>
                </a:solidFill>
              </a:rPr>
              <a:t>Research Goal</a:t>
            </a:r>
          </a:p>
        </p:txBody>
      </p:sp>
      <p:pic>
        <p:nvPicPr>
          <p:cNvPr id="7" name="Raum1 - Weg1">
            <a:hlinkClick r:id="" action="ppaction://media"/>
            <a:extLst>
              <a:ext uri="{FF2B5EF4-FFF2-40B4-BE49-F238E27FC236}">
                <a16:creationId xmlns:a16="http://schemas.microsoft.com/office/drawing/2014/main" id="{9392A75D-C2A6-1918-A4D7-35FFCEC6F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7282" y="2120900"/>
            <a:ext cx="5217436" cy="391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0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6DCF26B-616C-DEFB-3C2E-9DCC788C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1373521"/>
            <a:ext cx="10515600" cy="4790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Design: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BDC2E8A-EBF3-80F1-2B52-CCAD380A1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6775" y="6343650"/>
            <a:ext cx="2743200" cy="365125"/>
          </a:xfrm>
        </p:spPr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DE91FA-23ED-4930-4C09-BF159F6C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175" y="6343650"/>
            <a:ext cx="2743200" cy="365125"/>
          </a:xfrm>
        </p:spPr>
        <p:txBody>
          <a:bodyPr/>
          <a:lstStyle/>
          <a:p>
            <a:fld id="{9D9BE15A-6AE7-40ED-A263-B1E2525293DD}" type="slidenum">
              <a:rPr lang="de-DE" smtClean="0"/>
              <a:pPr/>
              <a:t>7</a:t>
            </a:fld>
            <a:r>
              <a:rPr lang="de-DE" dirty="0"/>
              <a:t>/13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899BABF-CFAD-6D8B-7034-F61E7727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0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rgbClr val="1C3432"/>
                </a:solidFill>
              </a:rPr>
              <a:t>Method</a:t>
            </a:r>
            <a:endParaRPr lang="en-US" dirty="0">
              <a:solidFill>
                <a:srgbClr val="1C3432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4095431-55DA-4540-406D-912036C38F14}"/>
              </a:ext>
            </a:extLst>
          </p:cNvPr>
          <p:cNvGrpSpPr/>
          <p:nvPr/>
        </p:nvGrpSpPr>
        <p:grpSpPr>
          <a:xfrm>
            <a:off x="874529" y="4094444"/>
            <a:ext cx="4870616" cy="983908"/>
            <a:chOff x="296091" y="1715589"/>
            <a:chExt cx="7802880" cy="1576251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25B9CBAA-1C7E-6B32-673F-D03E642463D5}"/>
                </a:ext>
              </a:extLst>
            </p:cNvPr>
            <p:cNvGrpSpPr/>
            <p:nvPr/>
          </p:nvGrpSpPr>
          <p:grpSpPr>
            <a:xfrm>
              <a:off x="296091" y="1715589"/>
              <a:ext cx="7802880" cy="1576251"/>
              <a:chOff x="296091" y="1715589"/>
              <a:chExt cx="7802880" cy="1576251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BAD6FEA7-3637-7F82-D0EF-97EB3334FFD5}"/>
                  </a:ext>
                </a:extLst>
              </p:cNvPr>
              <p:cNvSpPr/>
              <p:nvPr/>
            </p:nvSpPr>
            <p:spPr>
              <a:xfrm>
                <a:off x="296091" y="1715589"/>
                <a:ext cx="7802880" cy="157625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83B9953E-F983-B756-0EA9-083B22F76D68}"/>
                  </a:ext>
                </a:extLst>
              </p:cNvPr>
              <p:cNvGrpSpPr/>
              <p:nvPr/>
            </p:nvGrpSpPr>
            <p:grpSpPr>
              <a:xfrm>
                <a:off x="439669" y="1773320"/>
                <a:ext cx="7467131" cy="1458052"/>
                <a:chOff x="439669" y="1773320"/>
                <a:chExt cx="7467131" cy="1458052"/>
              </a:xfrm>
            </p:grpSpPr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id="{FEC5EBF4-A953-EF13-8999-4B33C2563C6F}"/>
                    </a:ext>
                  </a:extLst>
                </p:cNvPr>
                <p:cNvSpPr/>
                <p:nvPr/>
              </p:nvSpPr>
              <p:spPr>
                <a:xfrm>
                  <a:off x="44413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Rechteck 19">
                  <a:extLst>
                    <a:ext uri="{FF2B5EF4-FFF2-40B4-BE49-F238E27FC236}">
                      <a16:creationId xmlns:a16="http://schemas.microsoft.com/office/drawing/2014/main" id="{F784AFDB-2F59-291E-4A06-086B5F6D30F4}"/>
                    </a:ext>
                  </a:extLst>
                </p:cNvPr>
                <p:cNvSpPr/>
                <p:nvPr/>
              </p:nvSpPr>
              <p:spPr>
                <a:xfrm>
                  <a:off x="64007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D4A4610E-1285-7DBA-494B-D63AEF1D76B2}"/>
                    </a:ext>
                  </a:extLst>
                </p:cNvPr>
                <p:cNvSpPr/>
                <p:nvPr/>
              </p:nvSpPr>
              <p:spPr>
                <a:xfrm>
                  <a:off x="83601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Rechteck 21">
                  <a:extLst>
                    <a:ext uri="{FF2B5EF4-FFF2-40B4-BE49-F238E27FC236}">
                      <a16:creationId xmlns:a16="http://schemas.microsoft.com/office/drawing/2014/main" id="{28C08F43-A2FB-20A7-C21A-A1967B73F831}"/>
                    </a:ext>
                  </a:extLst>
                </p:cNvPr>
                <p:cNvSpPr/>
                <p:nvPr/>
              </p:nvSpPr>
              <p:spPr>
                <a:xfrm>
                  <a:off x="102782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hteck 23">
                  <a:extLst>
                    <a:ext uri="{FF2B5EF4-FFF2-40B4-BE49-F238E27FC236}">
                      <a16:creationId xmlns:a16="http://schemas.microsoft.com/office/drawing/2014/main" id="{504BA21C-1514-7245-EB72-18112D97F97D}"/>
                    </a:ext>
                  </a:extLst>
                </p:cNvPr>
                <p:cNvSpPr/>
                <p:nvPr/>
              </p:nvSpPr>
              <p:spPr>
                <a:xfrm>
                  <a:off x="121963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Rechteck 24">
                  <a:extLst>
                    <a:ext uri="{FF2B5EF4-FFF2-40B4-BE49-F238E27FC236}">
                      <a16:creationId xmlns:a16="http://schemas.microsoft.com/office/drawing/2014/main" id="{FBE54AC7-B624-BA6D-3C3C-D505B4F01FF5}"/>
                    </a:ext>
                  </a:extLst>
                </p:cNvPr>
                <p:cNvSpPr/>
                <p:nvPr/>
              </p:nvSpPr>
              <p:spPr>
                <a:xfrm>
                  <a:off x="141557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Rechteck 25">
                  <a:extLst>
                    <a:ext uri="{FF2B5EF4-FFF2-40B4-BE49-F238E27FC236}">
                      <a16:creationId xmlns:a16="http://schemas.microsoft.com/office/drawing/2014/main" id="{65C1D087-9BB8-235C-5B96-DB8B9342CBD6}"/>
                    </a:ext>
                  </a:extLst>
                </p:cNvPr>
                <p:cNvSpPr/>
                <p:nvPr/>
              </p:nvSpPr>
              <p:spPr>
                <a:xfrm>
                  <a:off x="161151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Rechteck 26">
                  <a:extLst>
                    <a:ext uri="{FF2B5EF4-FFF2-40B4-BE49-F238E27FC236}">
                      <a16:creationId xmlns:a16="http://schemas.microsoft.com/office/drawing/2014/main" id="{88CFDD69-C972-120B-0D8A-DB92F10A4199}"/>
                    </a:ext>
                  </a:extLst>
                </p:cNvPr>
                <p:cNvSpPr/>
                <p:nvPr/>
              </p:nvSpPr>
              <p:spPr>
                <a:xfrm>
                  <a:off x="180331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5EB1DAD7-88E8-712D-7480-2880E1FD6906}"/>
                    </a:ext>
                  </a:extLst>
                </p:cNvPr>
                <p:cNvSpPr/>
                <p:nvPr/>
              </p:nvSpPr>
              <p:spPr>
                <a:xfrm>
                  <a:off x="199702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345D8C8B-F735-E5A8-F5B1-DB947E5DC81F}"/>
                    </a:ext>
                  </a:extLst>
                </p:cNvPr>
                <p:cNvSpPr/>
                <p:nvPr/>
              </p:nvSpPr>
              <p:spPr>
                <a:xfrm>
                  <a:off x="219296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id="{5A33BA80-674C-A71A-429A-F56AC4108695}"/>
                    </a:ext>
                  </a:extLst>
                </p:cNvPr>
                <p:cNvSpPr/>
                <p:nvPr/>
              </p:nvSpPr>
              <p:spPr>
                <a:xfrm>
                  <a:off x="238890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Rechteck 30">
                  <a:extLst>
                    <a:ext uri="{FF2B5EF4-FFF2-40B4-BE49-F238E27FC236}">
                      <a16:creationId xmlns:a16="http://schemas.microsoft.com/office/drawing/2014/main" id="{24F60C70-9D55-490A-E256-6BBF63C94746}"/>
                    </a:ext>
                  </a:extLst>
                </p:cNvPr>
                <p:cNvSpPr/>
                <p:nvPr/>
              </p:nvSpPr>
              <p:spPr>
                <a:xfrm>
                  <a:off x="258071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Rechteck 31">
                  <a:extLst>
                    <a:ext uri="{FF2B5EF4-FFF2-40B4-BE49-F238E27FC236}">
                      <a16:creationId xmlns:a16="http://schemas.microsoft.com/office/drawing/2014/main" id="{8D4EA449-71A1-B7FC-3B57-BC46E0298B74}"/>
                    </a:ext>
                  </a:extLst>
                </p:cNvPr>
                <p:cNvSpPr/>
                <p:nvPr/>
              </p:nvSpPr>
              <p:spPr>
                <a:xfrm>
                  <a:off x="277251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Rechteck 32">
                  <a:extLst>
                    <a:ext uri="{FF2B5EF4-FFF2-40B4-BE49-F238E27FC236}">
                      <a16:creationId xmlns:a16="http://schemas.microsoft.com/office/drawing/2014/main" id="{0B52A50B-3BE6-1F59-B36E-2B475F0EF36B}"/>
                    </a:ext>
                  </a:extLst>
                </p:cNvPr>
                <p:cNvSpPr/>
                <p:nvPr/>
              </p:nvSpPr>
              <p:spPr>
                <a:xfrm>
                  <a:off x="296845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Rechteck 33">
                  <a:extLst>
                    <a:ext uri="{FF2B5EF4-FFF2-40B4-BE49-F238E27FC236}">
                      <a16:creationId xmlns:a16="http://schemas.microsoft.com/office/drawing/2014/main" id="{50150A9A-EADB-211D-C756-ACFDEA83C8E7}"/>
                    </a:ext>
                  </a:extLst>
                </p:cNvPr>
                <p:cNvSpPr/>
                <p:nvPr/>
              </p:nvSpPr>
              <p:spPr>
                <a:xfrm>
                  <a:off x="316439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CC252EA1-44F0-731B-4523-65712D129E1A}"/>
                    </a:ext>
                  </a:extLst>
                </p:cNvPr>
                <p:cNvSpPr/>
                <p:nvPr/>
              </p:nvSpPr>
              <p:spPr>
                <a:xfrm>
                  <a:off x="3356206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Rechteck 35">
                  <a:extLst>
                    <a:ext uri="{FF2B5EF4-FFF2-40B4-BE49-F238E27FC236}">
                      <a16:creationId xmlns:a16="http://schemas.microsoft.com/office/drawing/2014/main" id="{241E0A94-63B8-D241-E4E2-BBC5CD47D44F}"/>
                    </a:ext>
                  </a:extLst>
                </p:cNvPr>
                <p:cNvSpPr/>
                <p:nvPr/>
              </p:nvSpPr>
              <p:spPr>
                <a:xfrm>
                  <a:off x="354801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Rechteck 36">
                  <a:extLst>
                    <a:ext uri="{FF2B5EF4-FFF2-40B4-BE49-F238E27FC236}">
                      <a16:creationId xmlns:a16="http://schemas.microsoft.com/office/drawing/2014/main" id="{AAC209B3-0977-7A56-EA86-441654EBD5ED}"/>
                    </a:ext>
                  </a:extLst>
                </p:cNvPr>
                <p:cNvSpPr/>
                <p:nvPr/>
              </p:nvSpPr>
              <p:spPr>
                <a:xfrm>
                  <a:off x="374395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echteck 37">
                  <a:extLst>
                    <a:ext uri="{FF2B5EF4-FFF2-40B4-BE49-F238E27FC236}">
                      <a16:creationId xmlns:a16="http://schemas.microsoft.com/office/drawing/2014/main" id="{AFBD2BAE-9B2F-3D91-5030-1962E8825F74}"/>
                    </a:ext>
                  </a:extLst>
                </p:cNvPr>
                <p:cNvSpPr/>
                <p:nvPr/>
              </p:nvSpPr>
              <p:spPr>
                <a:xfrm>
                  <a:off x="393989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Rechteck 38">
                  <a:extLst>
                    <a:ext uri="{FF2B5EF4-FFF2-40B4-BE49-F238E27FC236}">
                      <a16:creationId xmlns:a16="http://schemas.microsoft.com/office/drawing/2014/main" id="{0F8BB63F-6C4B-E80A-115C-125B9BD8E07C}"/>
                    </a:ext>
                  </a:extLst>
                </p:cNvPr>
                <p:cNvSpPr/>
                <p:nvPr/>
              </p:nvSpPr>
              <p:spPr>
                <a:xfrm>
                  <a:off x="413170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Rechteck 39">
                  <a:extLst>
                    <a:ext uri="{FF2B5EF4-FFF2-40B4-BE49-F238E27FC236}">
                      <a16:creationId xmlns:a16="http://schemas.microsoft.com/office/drawing/2014/main" id="{E3360297-4B23-4EBD-8F1F-178881611697}"/>
                    </a:ext>
                  </a:extLst>
                </p:cNvPr>
                <p:cNvSpPr/>
                <p:nvPr/>
              </p:nvSpPr>
              <p:spPr>
                <a:xfrm>
                  <a:off x="432351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Rechteck 40">
                  <a:extLst>
                    <a:ext uri="{FF2B5EF4-FFF2-40B4-BE49-F238E27FC236}">
                      <a16:creationId xmlns:a16="http://schemas.microsoft.com/office/drawing/2014/main" id="{99F255DD-6E03-33D9-25C4-F71A6D784C68}"/>
                    </a:ext>
                  </a:extLst>
                </p:cNvPr>
                <p:cNvSpPr/>
                <p:nvPr/>
              </p:nvSpPr>
              <p:spPr>
                <a:xfrm>
                  <a:off x="451945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Rechteck 41">
                  <a:extLst>
                    <a:ext uri="{FF2B5EF4-FFF2-40B4-BE49-F238E27FC236}">
                      <a16:creationId xmlns:a16="http://schemas.microsoft.com/office/drawing/2014/main" id="{8BCCB3A8-5EBA-9CD4-18E8-4E88590102F7}"/>
                    </a:ext>
                  </a:extLst>
                </p:cNvPr>
                <p:cNvSpPr/>
                <p:nvPr/>
              </p:nvSpPr>
              <p:spPr>
                <a:xfrm>
                  <a:off x="471539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hteck 42">
                  <a:extLst>
                    <a:ext uri="{FF2B5EF4-FFF2-40B4-BE49-F238E27FC236}">
                      <a16:creationId xmlns:a16="http://schemas.microsoft.com/office/drawing/2014/main" id="{E559D312-88EC-9D62-A9DD-E4F03636F374}"/>
                    </a:ext>
                  </a:extLst>
                </p:cNvPr>
                <p:cNvSpPr/>
                <p:nvPr/>
              </p:nvSpPr>
              <p:spPr>
                <a:xfrm>
                  <a:off x="490719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hteck 43">
                  <a:extLst>
                    <a:ext uri="{FF2B5EF4-FFF2-40B4-BE49-F238E27FC236}">
                      <a16:creationId xmlns:a16="http://schemas.microsoft.com/office/drawing/2014/main" id="{7796531A-FF6E-0949-1DB5-7C1BE04F4CB2}"/>
                    </a:ext>
                  </a:extLst>
                </p:cNvPr>
                <p:cNvSpPr/>
                <p:nvPr/>
              </p:nvSpPr>
              <p:spPr>
                <a:xfrm>
                  <a:off x="510090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Rechteck 44">
                  <a:extLst>
                    <a:ext uri="{FF2B5EF4-FFF2-40B4-BE49-F238E27FC236}">
                      <a16:creationId xmlns:a16="http://schemas.microsoft.com/office/drawing/2014/main" id="{A9A91C70-9B85-E442-9BA7-AE27D6837EA3}"/>
                    </a:ext>
                  </a:extLst>
                </p:cNvPr>
                <p:cNvSpPr/>
                <p:nvPr/>
              </p:nvSpPr>
              <p:spPr>
                <a:xfrm>
                  <a:off x="529684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Rechteck 45">
                  <a:extLst>
                    <a:ext uri="{FF2B5EF4-FFF2-40B4-BE49-F238E27FC236}">
                      <a16:creationId xmlns:a16="http://schemas.microsoft.com/office/drawing/2014/main" id="{A7546722-F7C1-BAF5-4AFD-EF56D9016F22}"/>
                    </a:ext>
                  </a:extLst>
                </p:cNvPr>
                <p:cNvSpPr/>
                <p:nvPr/>
              </p:nvSpPr>
              <p:spPr>
                <a:xfrm>
                  <a:off x="549278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Rechteck 46">
                  <a:extLst>
                    <a:ext uri="{FF2B5EF4-FFF2-40B4-BE49-F238E27FC236}">
                      <a16:creationId xmlns:a16="http://schemas.microsoft.com/office/drawing/2014/main" id="{A20A1ED7-A8D5-6D0F-D1D7-1018AF2DFFA6}"/>
                    </a:ext>
                  </a:extLst>
                </p:cNvPr>
                <p:cNvSpPr/>
                <p:nvPr/>
              </p:nvSpPr>
              <p:spPr>
                <a:xfrm>
                  <a:off x="568459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Rechteck 47">
                  <a:extLst>
                    <a:ext uri="{FF2B5EF4-FFF2-40B4-BE49-F238E27FC236}">
                      <a16:creationId xmlns:a16="http://schemas.microsoft.com/office/drawing/2014/main" id="{C2FFBB4B-D6CB-0669-FCD9-44A28434FABC}"/>
                    </a:ext>
                  </a:extLst>
                </p:cNvPr>
                <p:cNvSpPr/>
                <p:nvPr/>
              </p:nvSpPr>
              <p:spPr>
                <a:xfrm>
                  <a:off x="587639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Rechteck 48">
                  <a:extLst>
                    <a:ext uri="{FF2B5EF4-FFF2-40B4-BE49-F238E27FC236}">
                      <a16:creationId xmlns:a16="http://schemas.microsoft.com/office/drawing/2014/main" id="{CA4F734A-AC2B-F2B5-0D8A-BD183D5DCBDC}"/>
                    </a:ext>
                  </a:extLst>
                </p:cNvPr>
                <p:cNvSpPr/>
                <p:nvPr/>
              </p:nvSpPr>
              <p:spPr>
                <a:xfrm>
                  <a:off x="607233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Rechteck 49">
                  <a:extLst>
                    <a:ext uri="{FF2B5EF4-FFF2-40B4-BE49-F238E27FC236}">
                      <a16:creationId xmlns:a16="http://schemas.microsoft.com/office/drawing/2014/main" id="{D406991F-4D47-3E54-9D81-59F3C65CF9F0}"/>
                    </a:ext>
                  </a:extLst>
                </p:cNvPr>
                <p:cNvSpPr/>
                <p:nvPr/>
              </p:nvSpPr>
              <p:spPr>
                <a:xfrm>
                  <a:off x="626827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Rechteck 50">
                  <a:extLst>
                    <a:ext uri="{FF2B5EF4-FFF2-40B4-BE49-F238E27FC236}">
                      <a16:creationId xmlns:a16="http://schemas.microsoft.com/office/drawing/2014/main" id="{8D682378-56DC-F3E1-61DA-FA7570715096}"/>
                    </a:ext>
                  </a:extLst>
                </p:cNvPr>
                <p:cNvSpPr/>
                <p:nvPr/>
              </p:nvSpPr>
              <p:spPr>
                <a:xfrm>
                  <a:off x="6460086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Rechteck 51">
                  <a:extLst>
                    <a:ext uri="{FF2B5EF4-FFF2-40B4-BE49-F238E27FC236}">
                      <a16:creationId xmlns:a16="http://schemas.microsoft.com/office/drawing/2014/main" id="{0C8EB90D-7E5D-7CD6-50B0-3C33316493CA}"/>
                    </a:ext>
                  </a:extLst>
                </p:cNvPr>
                <p:cNvSpPr/>
                <p:nvPr/>
              </p:nvSpPr>
              <p:spPr>
                <a:xfrm>
                  <a:off x="665189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Rechteck 52">
                  <a:extLst>
                    <a:ext uri="{FF2B5EF4-FFF2-40B4-BE49-F238E27FC236}">
                      <a16:creationId xmlns:a16="http://schemas.microsoft.com/office/drawing/2014/main" id="{0AEA75F4-F315-8201-7608-12CE4AF94141}"/>
                    </a:ext>
                  </a:extLst>
                </p:cNvPr>
                <p:cNvSpPr/>
                <p:nvPr/>
              </p:nvSpPr>
              <p:spPr>
                <a:xfrm>
                  <a:off x="684370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Rechteck 53">
                  <a:extLst>
                    <a:ext uri="{FF2B5EF4-FFF2-40B4-BE49-F238E27FC236}">
                      <a16:creationId xmlns:a16="http://schemas.microsoft.com/office/drawing/2014/main" id="{A6F7E540-DAB2-BA38-4872-EFA77B910092}"/>
                    </a:ext>
                  </a:extLst>
                </p:cNvPr>
                <p:cNvSpPr/>
                <p:nvPr/>
              </p:nvSpPr>
              <p:spPr>
                <a:xfrm>
                  <a:off x="703964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Rechteck 54">
                  <a:extLst>
                    <a:ext uri="{FF2B5EF4-FFF2-40B4-BE49-F238E27FC236}">
                      <a16:creationId xmlns:a16="http://schemas.microsoft.com/office/drawing/2014/main" id="{E3A3725A-1D48-F586-8F1D-6C913509ADF7}"/>
                    </a:ext>
                  </a:extLst>
                </p:cNvPr>
                <p:cNvSpPr/>
                <p:nvPr/>
              </p:nvSpPr>
              <p:spPr>
                <a:xfrm>
                  <a:off x="723558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Rechteck 55">
                  <a:extLst>
                    <a:ext uri="{FF2B5EF4-FFF2-40B4-BE49-F238E27FC236}">
                      <a16:creationId xmlns:a16="http://schemas.microsoft.com/office/drawing/2014/main" id="{617F66AF-6A27-6FAC-19F9-BCBCF89C28A9}"/>
                    </a:ext>
                  </a:extLst>
                </p:cNvPr>
                <p:cNvSpPr/>
                <p:nvPr/>
              </p:nvSpPr>
              <p:spPr>
                <a:xfrm>
                  <a:off x="742739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Rechteck 56">
                  <a:extLst>
                    <a:ext uri="{FF2B5EF4-FFF2-40B4-BE49-F238E27FC236}">
                      <a16:creationId xmlns:a16="http://schemas.microsoft.com/office/drawing/2014/main" id="{3297D72D-0919-681A-6F3B-2769BA78BE3B}"/>
                    </a:ext>
                  </a:extLst>
                </p:cNvPr>
                <p:cNvSpPr/>
                <p:nvPr/>
              </p:nvSpPr>
              <p:spPr>
                <a:xfrm>
                  <a:off x="761919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Rechteck 57">
                  <a:extLst>
                    <a:ext uri="{FF2B5EF4-FFF2-40B4-BE49-F238E27FC236}">
                      <a16:creationId xmlns:a16="http://schemas.microsoft.com/office/drawing/2014/main" id="{E3FDEE8C-382A-C44E-B301-76846E59AE47}"/>
                    </a:ext>
                  </a:extLst>
                </p:cNvPr>
                <p:cNvSpPr/>
                <p:nvPr/>
              </p:nvSpPr>
              <p:spPr>
                <a:xfrm>
                  <a:off x="7811006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Rechteck 58">
                  <a:extLst>
                    <a:ext uri="{FF2B5EF4-FFF2-40B4-BE49-F238E27FC236}">
                      <a16:creationId xmlns:a16="http://schemas.microsoft.com/office/drawing/2014/main" id="{ADBA3E2F-AD07-BE97-D81F-7C96E37D4405}"/>
                    </a:ext>
                  </a:extLst>
                </p:cNvPr>
                <p:cNvSpPr/>
                <p:nvPr/>
              </p:nvSpPr>
              <p:spPr>
                <a:xfrm>
                  <a:off x="43966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Rechteck 59">
                  <a:extLst>
                    <a:ext uri="{FF2B5EF4-FFF2-40B4-BE49-F238E27FC236}">
                      <a16:creationId xmlns:a16="http://schemas.microsoft.com/office/drawing/2014/main" id="{A782B784-CF09-3278-56C9-9071FDEE88F5}"/>
                    </a:ext>
                  </a:extLst>
                </p:cNvPr>
                <p:cNvSpPr/>
                <p:nvPr/>
              </p:nvSpPr>
              <p:spPr>
                <a:xfrm>
                  <a:off x="63560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Rechteck 60">
                  <a:extLst>
                    <a:ext uri="{FF2B5EF4-FFF2-40B4-BE49-F238E27FC236}">
                      <a16:creationId xmlns:a16="http://schemas.microsoft.com/office/drawing/2014/main" id="{2819D4B4-8DBE-4CB0-2F5D-F3BB4CF587D3}"/>
                    </a:ext>
                  </a:extLst>
                </p:cNvPr>
                <p:cNvSpPr/>
                <p:nvPr/>
              </p:nvSpPr>
              <p:spPr>
                <a:xfrm>
                  <a:off x="83154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Rechteck 61">
                  <a:extLst>
                    <a:ext uri="{FF2B5EF4-FFF2-40B4-BE49-F238E27FC236}">
                      <a16:creationId xmlns:a16="http://schemas.microsoft.com/office/drawing/2014/main" id="{295AB686-E15D-F11F-C44F-34FF8BBCFB19}"/>
                    </a:ext>
                  </a:extLst>
                </p:cNvPr>
                <p:cNvSpPr/>
                <p:nvPr/>
              </p:nvSpPr>
              <p:spPr>
                <a:xfrm>
                  <a:off x="102335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Rechteck 62">
                  <a:extLst>
                    <a:ext uri="{FF2B5EF4-FFF2-40B4-BE49-F238E27FC236}">
                      <a16:creationId xmlns:a16="http://schemas.microsoft.com/office/drawing/2014/main" id="{91205C02-DF2B-CA95-EA00-E3A89DDB86EF}"/>
                    </a:ext>
                  </a:extLst>
                </p:cNvPr>
                <p:cNvSpPr/>
                <p:nvPr/>
              </p:nvSpPr>
              <p:spPr>
                <a:xfrm>
                  <a:off x="121516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Rechteck 63">
                  <a:extLst>
                    <a:ext uri="{FF2B5EF4-FFF2-40B4-BE49-F238E27FC236}">
                      <a16:creationId xmlns:a16="http://schemas.microsoft.com/office/drawing/2014/main" id="{FD968536-AD4E-596E-01C3-D7EC28154DBA}"/>
                    </a:ext>
                  </a:extLst>
                </p:cNvPr>
                <p:cNvSpPr/>
                <p:nvPr/>
              </p:nvSpPr>
              <p:spPr>
                <a:xfrm>
                  <a:off x="141110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Rechteck 64">
                  <a:extLst>
                    <a:ext uri="{FF2B5EF4-FFF2-40B4-BE49-F238E27FC236}">
                      <a16:creationId xmlns:a16="http://schemas.microsoft.com/office/drawing/2014/main" id="{D04A3570-61AA-0229-9428-1404C7D431D2}"/>
                    </a:ext>
                  </a:extLst>
                </p:cNvPr>
                <p:cNvSpPr/>
                <p:nvPr/>
              </p:nvSpPr>
              <p:spPr>
                <a:xfrm>
                  <a:off x="160704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Rechteck 65">
                  <a:extLst>
                    <a:ext uri="{FF2B5EF4-FFF2-40B4-BE49-F238E27FC236}">
                      <a16:creationId xmlns:a16="http://schemas.microsoft.com/office/drawing/2014/main" id="{DE775EB1-144E-C559-10BA-CC12F14AF8C0}"/>
                    </a:ext>
                  </a:extLst>
                </p:cNvPr>
                <p:cNvSpPr/>
                <p:nvPr/>
              </p:nvSpPr>
              <p:spPr>
                <a:xfrm>
                  <a:off x="179885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Rechteck 66">
                  <a:extLst>
                    <a:ext uri="{FF2B5EF4-FFF2-40B4-BE49-F238E27FC236}">
                      <a16:creationId xmlns:a16="http://schemas.microsoft.com/office/drawing/2014/main" id="{521ADDA7-DDCC-CDE0-9B40-90965E63C2DD}"/>
                    </a:ext>
                  </a:extLst>
                </p:cNvPr>
                <p:cNvSpPr/>
                <p:nvPr/>
              </p:nvSpPr>
              <p:spPr>
                <a:xfrm>
                  <a:off x="199255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Rechteck 67">
                  <a:extLst>
                    <a:ext uri="{FF2B5EF4-FFF2-40B4-BE49-F238E27FC236}">
                      <a16:creationId xmlns:a16="http://schemas.microsoft.com/office/drawing/2014/main" id="{FC6DDAA4-62FC-6887-93CE-B0D732F9FF62}"/>
                    </a:ext>
                  </a:extLst>
                </p:cNvPr>
                <p:cNvSpPr/>
                <p:nvPr/>
              </p:nvSpPr>
              <p:spPr>
                <a:xfrm>
                  <a:off x="218849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Rechteck 68">
                  <a:extLst>
                    <a:ext uri="{FF2B5EF4-FFF2-40B4-BE49-F238E27FC236}">
                      <a16:creationId xmlns:a16="http://schemas.microsoft.com/office/drawing/2014/main" id="{0BDAC499-46C4-E07F-0A82-32731695E48B}"/>
                    </a:ext>
                  </a:extLst>
                </p:cNvPr>
                <p:cNvSpPr/>
                <p:nvPr/>
              </p:nvSpPr>
              <p:spPr>
                <a:xfrm>
                  <a:off x="238443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Rechteck 69">
                  <a:extLst>
                    <a:ext uri="{FF2B5EF4-FFF2-40B4-BE49-F238E27FC236}">
                      <a16:creationId xmlns:a16="http://schemas.microsoft.com/office/drawing/2014/main" id="{EC26BA06-92B8-C1DE-7387-A26144411C75}"/>
                    </a:ext>
                  </a:extLst>
                </p:cNvPr>
                <p:cNvSpPr/>
                <p:nvPr/>
              </p:nvSpPr>
              <p:spPr>
                <a:xfrm>
                  <a:off x="257624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Rechteck 70">
                  <a:extLst>
                    <a:ext uri="{FF2B5EF4-FFF2-40B4-BE49-F238E27FC236}">
                      <a16:creationId xmlns:a16="http://schemas.microsoft.com/office/drawing/2014/main" id="{03977516-C002-15CB-A597-E55A4C5E6B39}"/>
                    </a:ext>
                  </a:extLst>
                </p:cNvPr>
                <p:cNvSpPr/>
                <p:nvPr/>
              </p:nvSpPr>
              <p:spPr>
                <a:xfrm>
                  <a:off x="276805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Rechteck 71">
                  <a:extLst>
                    <a:ext uri="{FF2B5EF4-FFF2-40B4-BE49-F238E27FC236}">
                      <a16:creationId xmlns:a16="http://schemas.microsoft.com/office/drawing/2014/main" id="{CE0CB553-9D0D-73E9-17F3-B23DD7027D26}"/>
                    </a:ext>
                  </a:extLst>
                </p:cNvPr>
                <p:cNvSpPr/>
                <p:nvPr/>
              </p:nvSpPr>
              <p:spPr>
                <a:xfrm>
                  <a:off x="296399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Rechteck 72">
                  <a:extLst>
                    <a:ext uri="{FF2B5EF4-FFF2-40B4-BE49-F238E27FC236}">
                      <a16:creationId xmlns:a16="http://schemas.microsoft.com/office/drawing/2014/main" id="{CC28F794-699D-2A01-5ED1-AFEEC8DCB415}"/>
                    </a:ext>
                  </a:extLst>
                </p:cNvPr>
                <p:cNvSpPr/>
                <p:nvPr/>
              </p:nvSpPr>
              <p:spPr>
                <a:xfrm>
                  <a:off x="315993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Rechteck 73">
                  <a:extLst>
                    <a:ext uri="{FF2B5EF4-FFF2-40B4-BE49-F238E27FC236}">
                      <a16:creationId xmlns:a16="http://schemas.microsoft.com/office/drawing/2014/main" id="{95BAF8C6-DD0D-7FDA-F5E3-2BA08A45B6D6}"/>
                    </a:ext>
                  </a:extLst>
                </p:cNvPr>
                <p:cNvSpPr/>
                <p:nvPr/>
              </p:nvSpPr>
              <p:spPr>
                <a:xfrm>
                  <a:off x="3351741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Rechteck 74">
                  <a:extLst>
                    <a:ext uri="{FF2B5EF4-FFF2-40B4-BE49-F238E27FC236}">
                      <a16:creationId xmlns:a16="http://schemas.microsoft.com/office/drawing/2014/main" id="{22D458D6-A5F6-8B56-C947-AD350D916BD2}"/>
                    </a:ext>
                  </a:extLst>
                </p:cNvPr>
                <p:cNvSpPr/>
                <p:nvPr/>
              </p:nvSpPr>
              <p:spPr>
                <a:xfrm>
                  <a:off x="354354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Rechteck 75">
                  <a:extLst>
                    <a:ext uri="{FF2B5EF4-FFF2-40B4-BE49-F238E27FC236}">
                      <a16:creationId xmlns:a16="http://schemas.microsoft.com/office/drawing/2014/main" id="{623A0175-E408-E7BC-0126-E4DA213B389A}"/>
                    </a:ext>
                  </a:extLst>
                </p:cNvPr>
                <p:cNvSpPr/>
                <p:nvPr/>
              </p:nvSpPr>
              <p:spPr>
                <a:xfrm>
                  <a:off x="373948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Rechteck 76">
                  <a:extLst>
                    <a:ext uri="{FF2B5EF4-FFF2-40B4-BE49-F238E27FC236}">
                      <a16:creationId xmlns:a16="http://schemas.microsoft.com/office/drawing/2014/main" id="{475EB427-C504-2D6B-0B48-2A0B8F602385}"/>
                    </a:ext>
                  </a:extLst>
                </p:cNvPr>
                <p:cNvSpPr/>
                <p:nvPr/>
              </p:nvSpPr>
              <p:spPr>
                <a:xfrm>
                  <a:off x="393542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Rechteck 77">
                  <a:extLst>
                    <a:ext uri="{FF2B5EF4-FFF2-40B4-BE49-F238E27FC236}">
                      <a16:creationId xmlns:a16="http://schemas.microsoft.com/office/drawing/2014/main" id="{693ECCCD-8325-47A8-2ABD-41EF7A4C9E58}"/>
                    </a:ext>
                  </a:extLst>
                </p:cNvPr>
                <p:cNvSpPr/>
                <p:nvPr/>
              </p:nvSpPr>
              <p:spPr>
                <a:xfrm>
                  <a:off x="412723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Rechteck 78">
                  <a:extLst>
                    <a:ext uri="{FF2B5EF4-FFF2-40B4-BE49-F238E27FC236}">
                      <a16:creationId xmlns:a16="http://schemas.microsoft.com/office/drawing/2014/main" id="{A48361C2-DCEA-4205-4D09-FD736EFF9362}"/>
                    </a:ext>
                  </a:extLst>
                </p:cNvPr>
                <p:cNvSpPr/>
                <p:nvPr/>
              </p:nvSpPr>
              <p:spPr>
                <a:xfrm>
                  <a:off x="431904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Rechteck 79">
                  <a:extLst>
                    <a:ext uri="{FF2B5EF4-FFF2-40B4-BE49-F238E27FC236}">
                      <a16:creationId xmlns:a16="http://schemas.microsoft.com/office/drawing/2014/main" id="{4D08CD21-C0D2-0220-BBD3-CF47CC07B97A}"/>
                    </a:ext>
                  </a:extLst>
                </p:cNvPr>
                <p:cNvSpPr/>
                <p:nvPr/>
              </p:nvSpPr>
              <p:spPr>
                <a:xfrm>
                  <a:off x="451498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Rechteck 80">
                  <a:extLst>
                    <a:ext uri="{FF2B5EF4-FFF2-40B4-BE49-F238E27FC236}">
                      <a16:creationId xmlns:a16="http://schemas.microsoft.com/office/drawing/2014/main" id="{945B5457-F275-CE9A-27D6-358A58EC1FC7}"/>
                    </a:ext>
                  </a:extLst>
                </p:cNvPr>
                <p:cNvSpPr/>
                <p:nvPr/>
              </p:nvSpPr>
              <p:spPr>
                <a:xfrm>
                  <a:off x="471092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Rechteck 81">
                  <a:extLst>
                    <a:ext uri="{FF2B5EF4-FFF2-40B4-BE49-F238E27FC236}">
                      <a16:creationId xmlns:a16="http://schemas.microsoft.com/office/drawing/2014/main" id="{0DC798CD-CDA3-67DC-25A1-C02737A9696C}"/>
                    </a:ext>
                  </a:extLst>
                </p:cNvPr>
                <p:cNvSpPr/>
                <p:nvPr/>
              </p:nvSpPr>
              <p:spPr>
                <a:xfrm>
                  <a:off x="490273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Rechteck 82">
                  <a:extLst>
                    <a:ext uri="{FF2B5EF4-FFF2-40B4-BE49-F238E27FC236}">
                      <a16:creationId xmlns:a16="http://schemas.microsoft.com/office/drawing/2014/main" id="{7783BA3B-031E-64CE-EC03-44F18A21C375}"/>
                    </a:ext>
                  </a:extLst>
                </p:cNvPr>
                <p:cNvSpPr/>
                <p:nvPr/>
              </p:nvSpPr>
              <p:spPr>
                <a:xfrm>
                  <a:off x="509643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Rechteck 83">
                  <a:extLst>
                    <a:ext uri="{FF2B5EF4-FFF2-40B4-BE49-F238E27FC236}">
                      <a16:creationId xmlns:a16="http://schemas.microsoft.com/office/drawing/2014/main" id="{A2C19AEA-BC75-539F-AF32-9AA685A5DB51}"/>
                    </a:ext>
                  </a:extLst>
                </p:cNvPr>
                <p:cNvSpPr/>
                <p:nvPr/>
              </p:nvSpPr>
              <p:spPr>
                <a:xfrm>
                  <a:off x="529237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Rechteck 84">
                  <a:extLst>
                    <a:ext uri="{FF2B5EF4-FFF2-40B4-BE49-F238E27FC236}">
                      <a16:creationId xmlns:a16="http://schemas.microsoft.com/office/drawing/2014/main" id="{E884741B-D1AB-4282-5BF8-78C7DF10E72E}"/>
                    </a:ext>
                  </a:extLst>
                </p:cNvPr>
                <p:cNvSpPr/>
                <p:nvPr/>
              </p:nvSpPr>
              <p:spPr>
                <a:xfrm>
                  <a:off x="548831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Rechteck 85">
                  <a:extLst>
                    <a:ext uri="{FF2B5EF4-FFF2-40B4-BE49-F238E27FC236}">
                      <a16:creationId xmlns:a16="http://schemas.microsoft.com/office/drawing/2014/main" id="{BEC2FCBA-8B25-B905-6598-23EA438EB9F3}"/>
                    </a:ext>
                  </a:extLst>
                </p:cNvPr>
                <p:cNvSpPr/>
                <p:nvPr/>
              </p:nvSpPr>
              <p:spPr>
                <a:xfrm>
                  <a:off x="568012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Rechteck 86">
                  <a:extLst>
                    <a:ext uri="{FF2B5EF4-FFF2-40B4-BE49-F238E27FC236}">
                      <a16:creationId xmlns:a16="http://schemas.microsoft.com/office/drawing/2014/main" id="{B5CC2098-EC04-81FD-85ED-BAEEF61BA066}"/>
                    </a:ext>
                  </a:extLst>
                </p:cNvPr>
                <p:cNvSpPr/>
                <p:nvPr/>
              </p:nvSpPr>
              <p:spPr>
                <a:xfrm>
                  <a:off x="587193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Rechteck 87">
                  <a:extLst>
                    <a:ext uri="{FF2B5EF4-FFF2-40B4-BE49-F238E27FC236}">
                      <a16:creationId xmlns:a16="http://schemas.microsoft.com/office/drawing/2014/main" id="{92554E62-C518-4933-D18F-39379F216814}"/>
                    </a:ext>
                  </a:extLst>
                </p:cNvPr>
                <p:cNvSpPr/>
                <p:nvPr/>
              </p:nvSpPr>
              <p:spPr>
                <a:xfrm>
                  <a:off x="606787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Rechteck 88">
                  <a:extLst>
                    <a:ext uri="{FF2B5EF4-FFF2-40B4-BE49-F238E27FC236}">
                      <a16:creationId xmlns:a16="http://schemas.microsoft.com/office/drawing/2014/main" id="{E47BF135-EF1F-E76C-E075-55825D651BC2}"/>
                    </a:ext>
                  </a:extLst>
                </p:cNvPr>
                <p:cNvSpPr/>
                <p:nvPr/>
              </p:nvSpPr>
              <p:spPr>
                <a:xfrm>
                  <a:off x="626381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Rechteck 89">
                  <a:extLst>
                    <a:ext uri="{FF2B5EF4-FFF2-40B4-BE49-F238E27FC236}">
                      <a16:creationId xmlns:a16="http://schemas.microsoft.com/office/drawing/2014/main" id="{F1A21998-E1BA-6FA6-F546-78149DEA24A4}"/>
                    </a:ext>
                  </a:extLst>
                </p:cNvPr>
                <p:cNvSpPr/>
                <p:nvPr/>
              </p:nvSpPr>
              <p:spPr>
                <a:xfrm>
                  <a:off x="6455621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Rechteck 90">
                  <a:extLst>
                    <a:ext uri="{FF2B5EF4-FFF2-40B4-BE49-F238E27FC236}">
                      <a16:creationId xmlns:a16="http://schemas.microsoft.com/office/drawing/2014/main" id="{F124CDF9-B4A6-7DD2-26EC-3CE96561AA82}"/>
                    </a:ext>
                  </a:extLst>
                </p:cNvPr>
                <p:cNvSpPr/>
                <p:nvPr/>
              </p:nvSpPr>
              <p:spPr>
                <a:xfrm>
                  <a:off x="664742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Rechteck 91">
                  <a:extLst>
                    <a:ext uri="{FF2B5EF4-FFF2-40B4-BE49-F238E27FC236}">
                      <a16:creationId xmlns:a16="http://schemas.microsoft.com/office/drawing/2014/main" id="{BE422D84-479A-05DE-4B2A-769E7E65B302}"/>
                    </a:ext>
                  </a:extLst>
                </p:cNvPr>
                <p:cNvSpPr/>
                <p:nvPr/>
              </p:nvSpPr>
              <p:spPr>
                <a:xfrm>
                  <a:off x="683923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Rechteck 92">
                  <a:extLst>
                    <a:ext uri="{FF2B5EF4-FFF2-40B4-BE49-F238E27FC236}">
                      <a16:creationId xmlns:a16="http://schemas.microsoft.com/office/drawing/2014/main" id="{650F1C74-C8CD-809D-B3C8-D519D3D943B7}"/>
                    </a:ext>
                  </a:extLst>
                </p:cNvPr>
                <p:cNvSpPr/>
                <p:nvPr/>
              </p:nvSpPr>
              <p:spPr>
                <a:xfrm>
                  <a:off x="703517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Rechteck 93">
                  <a:extLst>
                    <a:ext uri="{FF2B5EF4-FFF2-40B4-BE49-F238E27FC236}">
                      <a16:creationId xmlns:a16="http://schemas.microsoft.com/office/drawing/2014/main" id="{FB5A32AA-DD87-7582-3F23-B5BA7A2172F4}"/>
                    </a:ext>
                  </a:extLst>
                </p:cNvPr>
                <p:cNvSpPr/>
                <p:nvPr/>
              </p:nvSpPr>
              <p:spPr>
                <a:xfrm>
                  <a:off x="723111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Rechteck 94">
                  <a:extLst>
                    <a:ext uri="{FF2B5EF4-FFF2-40B4-BE49-F238E27FC236}">
                      <a16:creationId xmlns:a16="http://schemas.microsoft.com/office/drawing/2014/main" id="{C6B40102-F4AB-1B60-C204-6A078DE316DC}"/>
                    </a:ext>
                  </a:extLst>
                </p:cNvPr>
                <p:cNvSpPr/>
                <p:nvPr/>
              </p:nvSpPr>
              <p:spPr>
                <a:xfrm>
                  <a:off x="742292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Rechteck 95">
                  <a:extLst>
                    <a:ext uri="{FF2B5EF4-FFF2-40B4-BE49-F238E27FC236}">
                      <a16:creationId xmlns:a16="http://schemas.microsoft.com/office/drawing/2014/main" id="{2E3F4C48-5184-2BA3-5EC4-A488E6C73BD2}"/>
                    </a:ext>
                  </a:extLst>
                </p:cNvPr>
                <p:cNvSpPr/>
                <p:nvPr/>
              </p:nvSpPr>
              <p:spPr>
                <a:xfrm>
                  <a:off x="761473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Rechteck 96">
                  <a:extLst>
                    <a:ext uri="{FF2B5EF4-FFF2-40B4-BE49-F238E27FC236}">
                      <a16:creationId xmlns:a16="http://schemas.microsoft.com/office/drawing/2014/main" id="{21CA4B9C-95CF-BF9D-2C68-69BAA40F99FA}"/>
                    </a:ext>
                  </a:extLst>
                </p:cNvPr>
                <p:cNvSpPr/>
                <p:nvPr/>
              </p:nvSpPr>
              <p:spPr>
                <a:xfrm>
                  <a:off x="7806541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5053603-2F09-F10A-7D59-D505200F9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445336" y="1979091"/>
              <a:ext cx="1367895" cy="1049246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20047F9-83DB-709A-0484-286C29BDC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1976932" y="1979091"/>
              <a:ext cx="1367895" cy="1049246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386B8B9-1EA1-FA42-7AEC-278B1C8EE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3508527" y="1979091"/>
              <a:ext cx="1367895" cy="1049246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645E8F4-007A-FD2E-6774-DCD2350A3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5040122" y="1979091"/>
              <a:ext cx="1367895" cy="104924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899B69B9-3A65-3AFC-1D27-F427B299CCEF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6571281" y="1979091"/>
              <a:ext cx="1367895" cy="1049246"/>
            </a:xfrm>
            <a:prstGeom prst="rect">
              <a:avLst/>
            </a:prstGeom>
          </p:spPr>
        </p:pic>
      </p:grpSp>
      <p:cxnSp>
        <p:nvCxnSpPr>
          <p:cNvPr id="99" name="Gerade Verbindung mit Pfeil 98">
            <a:extLst>
              <a:ext uri="{FF2B5EF4-FFF2-40B4-BE49-F238E27FC236}">
                <a16:creationId xmlns:a16="http://schemas.microsoft.com/office/drawing/2014/main" id="{DE5C036A-4D02-50A3-E091-5EF596240426}"/>
              </a:ext>
            </a:extLst>
          </p:cNvPr>
          <p:cNvCxnSpPr>
            <a:cxnSpLocks/>
          </p:cNvCxnSpPr>
          <p:nvPr/>
        </p:nvCxnSpPr>
        <p:spPr>
          <a:xfrm>
            <a:off x="874529" y="5399802"/>
            <a:ext cx="4862806" cy="0"/>
          </a:xfrm>
          <a:prstGeom prst="straightConnector1">
            <a:avLst/>
          </a:prstGeom>
          <a:ln cap="rnd">
            <a:solidFill>
              <a:schemeClr val="tx1"/>
            </a:solidFill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hteck 99">
            <a:extLst>
              <a:ext uri="{FF2B5EF4-FFF2-40B4-BE49-F238E27FC236}">
                <a16:creationId xmlns:a16="http://schemas.microsoft.com/office/drawing/2014/main" id="{A9396E43-2996-F74B-BC87-33B4C403766B}"/>
              </a:ext>
            </a:extLst>
          </p:cNvPr>
          <p:cNvSpPr/>
          <p:nvPr/>
        </p:nvSpPr>
        <p:spPr>
          <a:xfrm>
            <a:off x="874529" y="5485458"/>
            <a:ext cx="1453537" cy="2623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response</a:t>
            </a:r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9CF0EE09-94E0-4A29-8EA2-AB7C33D4EAD9}"/>
              </a:ext>
            </a:extLst>
          </p:cNvPr>
          <p:cNvSpPr/>
          <p:nvPr/>
        </p:nvSpPr>
        <p:spPr>
          <a:xfrm>
            <a:off x="3399761" y="5485458"/>
            <a:ext cx="1453537" cy="2623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Sustained response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43414079-7B66-CCBC-90F2-8A911CEE2C29}"/>
              </a:ext>
            </a:extLst>
          </p:cNvPr>
          <p:cNvSpPr txBox="1"/>
          <p:nvPr/>
        </p:nvSpPr>
        <p:spPr>
          <a:xfrm>
            <a:off x="2804494" y="3794655"/>
            <a:ext cx="731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CTX-</a:t>
            </a: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1CC4FD4B-2837-2EB6-0E84-59BADC9189D9}"/>
              </a:ext>
            </a:extLst>
          </p:cNvPr>
          <p:cNvSpPr txBox="1"/>
          <p:nvPr/>
        </p:nvSpPr>
        <p:spPr>
          <a:xfrm>
            <a:off x="5240325" y="5154034"/>
            <a:ext cx="504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35 s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234F88E7-499E-2F33-E958-62167FD17797}"/>
              </a:ext>
            </a:extLst>
          </p:cNvPr>
          <p:cNvSpPr txBox="1"/>
          <p:nvPr/>
        </p:nvSpPr>
        <p:spPr>
          <a:xfrm>
            <a:off x="1064946" y="5151887"/>
            <a:ext cx="1054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0 s - 7 s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AB98AF98-125D-042A-F080-6A82CCAD626E}"/>
              </a:ext>
            </a:extLst>
          </p:cNvPr>
          <p:cNvSpPr txBox="1"/>
          <p:nvPr/>
        </p:nvSpPr>
        <p:spPr>
          <a:xfrm>
            <a:off x="3584474" y="5151887"/>
            <a:ext cx="1054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t =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6 s</a:t>
            </a: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3A4D57A6-B54D-E906-E064-A693D5E11E43}"/>
              </a:ext>
            </a:extLst>
          </p:cNvPr>
          <p:cNvSpPr txBox="1"/>
          <p:nvPr/>
        </p:nvSpPr>
        <p:spPr>
          <a:xfrm>
            <a:off x="5845039" y="4160920"/>
            <a:ext cx="514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7" name="Gerade Verbindung mit Pfeil 106">
            <a:extLst>
              <a:ext uri="{FF2B5EF4-FFF2-40B4-BE49-F238E27FC236}">
                <a16:creationId xmlns:a16="http://schemas.microsoft.com/office/drawing/2014/main" id="{C33FF36F-5F22-2A14-F8E4-26CE96138D1E}"/>
              </a:ext>
            </a:extLst>
          </p:cNvPr>
          <p:cNvCxnSpPr/>
          <p:nvPr/>
        </p:nvCxnSpPr>
        <p:spPr>
          <a:xfrm>
            <a:off x="5783244" y="5412351"/>
            <a:ext cx="574395" cy="0"/>
          </a:xfrm>
          <a:prstGeom prst="straightConnector1">
            <a:avLst/>
          </a:prstGeom>
          <a:ln cap="rnd">
            <a:solidFill>
              <a:schemeClr val="tx1"/>
            </a:solidFill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feld 107">
            <a:extLst>
              <a:ext uri="{FF2B5EF4-FFF2-40B4-BE49-F238E27FC236}">
                <a16:creationId xmlns:a16="http://schemas.microsoft.com/office/drawing/2014/main" id="{D197A597-88E1-0633-06FD-72FEF40F0108}"/>
              </a:ext>
            </a:extLst>
          </p:cNvPr>
          <p:cNvSpPr txBox="1"/>
          <p:nvPr/>
        </p:nvSpPr>
        <p:spPr>
          <a:xfrm>
            <a:off x="5656661" y="5492473"/>
            <a:ext cx="731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66EEE015-7B33-D07B-DC97-ACEA891D89C3}"/>
              </a:ext>
            </a:extLst>
          </p:cNvPr>
          <p:cNvSpPr txBox="1"/>
          <p:nvPr/>
        </p:nvSpPr>
        <p:spPr>
          <a:xfrm>
            <a:off x="5561287" y="5160266"/>
            <a:ext cx="1054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8 s – 10 s</a:t>
            </a:r>
          </a:p>
        </p:txBody>
      </p: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CAAF26D3-2F9A-0637-DD83-456C2D2E4F9F}"/>
              </a:ext>
            </a:extLst>
          </p:cNvPr>
          <p:cNvGrpSpPr/>
          <p:nvPr/>
        </p:nvGrpSpPr>
        <p:grpSpPr>
          <a:xfrm>
            <a:off x="6407226" y="4099111"/>
            <a:ext cx="4870616" cy="983908"/>
            <a:chOff x="296091" y="3903057"/>
            <a:chExt cx="7802880" cy="1576251"/>
          </a:xfrm>
        </p:grpSpPr>
        <p:grpSp>
          <p:nvGrpSpPr>
            <p:cNvPr id="111" name="Gruppieren 110">
              <a:extLst>
                <a:ext uri="{FF2B5EF4-FFF2-40B4-BE49-F238E27FC236}">
                  <a16:creationId xmlns:a16="http://schemas.microsoft.com/office/drawing/2014/main" id="{F1F4D20B-40DA-319B-94DC-D5AA51D3677C}"/>
                </a:ext>
              </a:extLst>
            </p:cNvPr>
            <p:cNvGrpSpPr/>
            <p:nvPr/>
          </p:nvGrpSpPr>
          <p:grpSpPr>
            <a:xfrm>
              <a:off x="296091" y="3903057"/>
              <a:ext cx="7802880" cy="1576251"/>
              <a:chOff x="296091" y="1715589"/>
              <a:chExt cx="7802880" cy="1576251"/>
            </a:xfrm>
          </p:grpSpPr>
          <p:sp>
            <p:nvSpPr>
              <p:cNvPr id="117" name="Rechteck 116">
                <a:extLst>
                  <a:ext uri="{FF2B5EF4-FFF2-40B4-BE49-F238E27FC236}">
                    <a16:creationId xmlns:a16="http://schemas.microsoft.com/office/drawing/2014/main" id="{299F2ACF-6A7C-3A3C-6B07-21B61C15BCC4}"/>
                  </a:ext>
                </a:extLst>
              </p:cNvPr>
              <p:cNvSpPr/>
              <p:nvPr/>
            </p:nvSpPr>
            <p:spPr>
              <a:xfrm>
                <a:off x="296091" y="1715589"/>
                <a:ext cx="7802880" cy="157625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8" name="Gruppieren 117">
                <a:extLst>
                  <a:ext uri="{FF2B5EF4-FFF2-40B4-BE49-F238E27FC236}">
                    <a16:creationId xmlns:a16="http://schemas.microsoft.com/office/drawing/2014/main" id="{B93C0ADF-DC4F-46D1-BF08-43609978062B}"/>
                  </a:ext>
                </a:extLst>
              </p:cNvPr>
              <p:cNvGrpSpPr/>
              <p:nvPr/>
            </p:nvGrpSpPr>
            <p:grpSpPr>
              <a:xfrm>
                <a:off x="439669" y="1773320"/>
                <a:ext cx="7467131" cy="1458052"/>
                <a:chOff x="439669" y="1773320"/>
                <a:chExt cx="7467131" cy="1458052"/>
              </a:xfrm>
            </p:grpSpPr>
            <p:sp>
              <p:nvSpPr>
                <p:cNvPr id="119" name="Rechteck 118">
                  <a:extLst>
                    <a:ext uri="{FF2B5EF4-FFF2-40B4-BE49-F238E27FC236}">
                      <a16:creationId xmlns:a16="http://schemas.microsoft.com/office/drawing/2014/main" id="{D1C1E465-08B8-A79C-4121-32CD40A8293D}"/>
                    </a:ext>
                  </a:extLst>
                </p:cNvPr>
                <p:cNvSpPr/>
                <p:nvPr/>
              </p:nvSpPr>
              <p:spPr>
                <a:xfrm>
                  <a:off x="44413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Rechteck 119">
                  <a:extLst>
                    <a:ext uri="{FF2B5EF4-FFF2-40B4-BE49-F238E27FC236}">
                      <a16:creationId xmlns:a16="http://schemas.microsoft.com/office/drawing/2014/main" id="{B150DD61-D68D-296E-9ACC-C86EB551C30C}"/>
                    </a:ext>
                  </a:extLst>
                </p:cNvPr>
                <p:cNvSpPr/>
                <p:nvPr/>
              </p:nvSpPr>
              <p:spPr>
                <a:xfrm>
                  <a:off x="64007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Rechteck 120">
                  <a:extLst>
                    <a:ext uri="{FF2B5EF4-FFF2-40B4-BE49-F238E27FC236}">
                      <a16:creationId xmlns:a16="http://schemas.microsoft.com/office/drawing/2014/main" id="{9962EBF2-DC21-850C-7C05-5AAFD9F0FF61}"/>
                    </a:ext>
                  </a:extLst>
                </p:cNvPr>
                <p:cNvSpPr/>
                <p:nvPr/>
              </p:nvSpPr>
              <p:spPr>
                <a:xfrm>
                  <a:off x="83601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Rechteck 121">
                  <a:extLst>
                    <a:ext uri="{FF2B5EF4-FFF2-40B4-BE49-F238E27FC236}">
                      <a16:creationId xmlns:a16="http://schemas.microsoft.com/office/drawing/2014/main" id="{F90E843D-1459-08EB-27F3-596C406895AD}"/>
                    </a:ext>
                  </a:extLst>
                </p:cNvPr>
                <p:cNvSpPr/>
                <p:nvPr/>
              </p:nvSpPr>
              <p:spPr>
                <a:xfrm>
                  <a:off x="102782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Rechteck 122">
                  <a:extLst>
                    <a:ext uri="{FF2B5EF4-FFF2-40B4-BE49-F238E27FC236}">
                      <a16:creationId xmlns:a16="http://schemas.microsoft.com/office/drawing/2014/main" id="{A660BF3E-46BE-2E61-8A50-B8D6E6639B99}"/>
                    </a:ext>
                  </a:extLst>
                </p:cNvPr>
                <p:cNvSpPr/>
                <p:nvPr/>
              </p:nvSpPr>
              <p:spPr>
                <a:xfrm>
                  <a:off x="121963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eck 123">
                  <a:extLst>
                    <a:ext uri="{FF2B5EF4-FFF2-40B4-BE49-F238E27FC236}">
                      <a16:creationId xmlns:a16="http://schemas.microsoft.com/office/drawing/2014/main" id="{D0BFDE2D-0B6A-76EB-7A36-AB86BB23D7DB}"/>
                    </a:ext>
                  </a:extLst>
                </p:cNvPr>
                <p:cNvSpPr/>
                <p:nvPr/>
              </p:nvSpPr>
              <p:spPr>
                <a:xfrm>
                  <a:off x="141557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" name="Rechteck 124">
                  <a:extLst>
                    <a:ext uri="{FF2B5EF4-FFF2-40B4-BE49-F238E27FC236}">
                      <a16:creationId xmlns:a16="http://schemas.microsoft.com/office/drawing/2014/main" id="{790DC406-1197-DD81-7C62-9BF5EE319852}"/>
                    </a:ext>
                  </a:extLst>
                </p:cNvPr>
                <p:cNvSpPr/>
                <p:nvPr/>
              </p:nvSpPr>
              <p:spPr>
                <a:xfrm>
                  <a:off x="161151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Rechteck 125">
                  <a:extLst>
                    <a:ext uri="{FF2B5EF4-FFF2-40B4-BE49-F238E27FC236}">
                      <a16:creationId xmlns:a16="http://schemas.microsoft.com/office/drawing/2014/main" id="{F1DDDB51-A90A-CC29-CDB0-C2E79F8C91D1}"/>
                    </a:ext>
                  </a:extLst>
                </p:cNvPr>
                <p:cNvSpPr/>
                <p:nvPr/>
              </p:nvSpPr>
              <p:spPr>
                <a:xfrm>
                  <a:off x="180331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Rechteck 126">
                  <a:extLst>
                    <a:ext uri="{FF2B5EF4-FFF2-40B4-BE49-F238E27FC236}">
                      <a16:creationId xmlns:a16="http://schemas.microsoft.com/office/drawing/2014/main" id="{E9CCF8DA-32AE-E1FB-58A0-BA92CB30DC33}"/>
                    </a:ext>
                  </a:extLst>
                </p:cNvPr>
                <p:cNvSpPr/>
                <p:nvPr/>
              </p:nvSpPr>
              <p:spPr>
                <a:xfrm>
                  <a:off x="199702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Rechteck 127">
                  <a:extLst>
                    <a:ext uri="{FF2B5EF4-FFF2-40B4-BE49-F238E27FC236}">
                      <a16:creationId xmlns:a16="http://schemas.microsoft.com/office/drawing/2014/main" id="{DA63ABF8-1BAE-DFBB-89E5-ED398677E85B}"/>
                    </a:ext>
                  </a:extLst>
                </p:cNvPr>
                <p:cNvSpPr/>
                <p:nvPr/>
              </p:nvSpPr>
              <p:spPr>
                <a:xfrm>
                  <a:off x="219296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Rechteck 128">
                  <a:extLst>
                    <a:ext uri="{FF2B5EF4-FFF2-40B4-BE49-F238E27FC236}">
                      <a16:creationId xmlns:a16="http://schemas.microsoft.com/office/drawing/2014/main" id="{B41F563A-9996-EEDA-215D-1D9DDF0BEBC4}"/>
                    </a:ext>
                  </a:extLst>
                </p:cNvPr>
                <p:cNvSpPr/>
                <p:nvPr/>
              </p:nvSpPr>
              <p:spPr>
                <a:xfrm>
                  <a:off x="238890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Rechteck 129">
                  <a:extLst>
                    <a:ext uri="{FF2B5EF4-FFF2-40B4-BE49-F238E27FC236}">
                      <a16:creationId xmlns:a16="http://schemas.microsoft.com/office/drawing/2014/main" id="{1500FB12-5F97-1AD9-CBB7-F76BDC2F477E}"/>
                    </a:ext>
                  </a:extLst>
                </p:cNvPr>
                <p:cNvSpPr/>
                <p:nvPr/>
              </p:nvSpPr>
              <p:spPr>
                <a:xfrm>
                  <a:off x="258071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Rechteck 130">
                  <a:extLst>
                    <a:ext uri="{FF2B5EF4-FFF2-40B4-BE49-F238E27FC236}">
                      <a16:creationId xmlns:a16="http://schemas.microsoft.com/office/drawing/2014/main" id="{0D27418C-094B-4B09-65C2-6CADADC88237}"/>
                    </a:ext>
                  </a:extLst>
                </p:cNvPr>
                <p:cNvSpPr/>
                <p:nvPr/>
              </p:nvSpPr>
              <p:spPr>
                <a:xfrm>
                  <a:off x="277251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Rechteck 131">
                  <a:extLst>
                    <a:ext uri="{FF2B5EF4-FFF2-40B4-BE49-F238E27FC236}">
                      <a16:creationId xmlns:a16="http://schemas.microsoft.com/office/drawing/2014/main" id="{ED112CEA-341C-C31A-08C5-657BA24ABDF5}"/>
                    </a:ext>
                  </a:extLst>
                </p:cNvPr>
                <p:cNvSpPr/>
                <p:nvPr/>
              </p:nvSpPr>
              <p:spPr>
                <a:xfrm>
                  <a:off x="296845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Rechteck 132">
                  <a:extLst>
                    <a:ext uri="{FF2B5EF4-FFF2-40B4-BE49-F238E27FC236}">
                      <a16:creationId xmlns:a16="http://schemas.microsoft.com/office/drawing/2014/main" id="{43FD6F8A-B095-D723-2EF0-3D4475CC0EAA}"/>
                    </a:ext>
                  </a:extLst>
                </p:cNvPr>
                <p:cNvSpPr/>
                <p:nvPr/>
              </p:nvSpPr>
              <p:spPr>
                <a:xfrm>
                  <a:off x="316439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Rechteck 133">
                  <a:extLst>
                    <a:ext uri="{FF2B5EF4-FFF2-40B4-BE49-F238E27FC236}">
                      <a16:creationId xmlns:a16="http://schemas.microsoft.com/office/drawing/2014/main" id="{60BA4F5F-1506-93D3-A658-5E26A05A1EE5}"/>
                    </a:ext>
                  </a:extLst>
                </p:cNvPr>
                <p:cNvSpPr/>
                <p:nvPr/>
              </p:nvSpPr>
              <p:spPr>
                <a:xfrm>
                  <a:off x="3356206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Rechteck 134">
                  <a:extLst>
                    <a:ext uri="{FF2B5EF4-FFF2-40B4-BE49-F238E27FC236}">
                      <a16:creationId xmlns:a16="http://schemas.microsoft.com/office/drawing/2014/main" id="{0E5F7ED2-A6A8-8E69-8401-9A6F6E1FD14B}"/>
                    </a:ext>
                  </a:extLst>
                </p:cNvPr>
                <p:cNvSpPr/>
                <p:nvPr/>
              </p:nvSpPr>
              <p:spPr>
                <a:xfrm>
                  <a:off x="354801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Rechteck 135">
                  <a:extLst>
                    <a:ext uri="{FF2B5EF4-FFF2-40B4-BE49-F238E27FC236}">
                      <a16:creationId xmlns:a16="http://schemas.microsoft.com/office/drawing/2014/main" id="{D3E0206C-E85A-0241-2A0F-8D69FF0925D8}"/>
                    </a:ext>
                  </a:extLst>
                </p:cNvPr>
                <p:cNvSpPr/>
                <p:nvPr/>
              </p:nvSpPr>
              <p:spPr>
                <a:xfrm>
                  <a:off x="374395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Rechteck 136">
                  <a:extLst>
                    <a:ext uri="{FF2B5EF4-FFF2-40B4-BE49-F238E27FC236}">
                      <a16:creationId xmlns:a16="http://schemas.microsoft.com/office/drawing/2014/main" id="{118F42A3-CB2F-8BED-13C7-51486BE302FE}"/>
                    </a:ext>
                  </a:extLst>
                </p:cNvPr>
                <p:cNvSpPr/>
                <p:nvPr/>
              </p:nvSpPr>
              <p:spPr>
                <a:xfrm>
                  <a:off x="393989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8" name="Rechteck 137">
                  <a:extLst>
                    <a:ext uri="{FF2B5EF4-FFF2-40B4-BE49-F238E27FC236}">
                      <a16:creationId xmlns:a16="http://schemas.microsoft.com/office/drawing/2014/main" id="{BA2B76D7-FEDE-064C-0561-2B6E424D8391}"/>
                    </a:ext>
                  </a:extLst>
                </p:cNvPr>
                <p:cNvSpPr/>
                <p:nvPr/>
              </p:nvSpPr>
              <p:spPr>
                <a:xfrm>
                  <a:off x="413170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Rechteck 138">
                  <a:extLst>
                    <a:ext uri="{FF2B5EF4-FFF2-40B4-BE49-F238E27FC236}">
                      <a16:creationId xmlns:a16="http://schemas.microsoft.com/office/drawing/2014/main" id="{1ED026CA-DD09-3A4E-DA21-B93B0C500637}"/>
                    </a:ext>
                  </a:extLst>
                </p:cNvPr>
                <p:cNvSpPr/>
                <p:nvPr/>
              </p:nvSpPr>
              <p:spPr>
                <a:xfrm>
                  <a:off x="432351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Rechteck 139">
                  <a:extLst>
                    <a:ext uri="{FF2B5EF4-FFF2-40B4-BE49-F238E27FC236}">
                      <a16:creationId xmlns:a16="http://schemas.microsoft.com/office/drawing/2014/main" id="{44ECD469-FA40-4DF4-1F63-BD19D781FE6E}"/>
                    </a:ext>
                  </a:extLst>
                </p:cNvPr>
                <p:cNvSpPr/>
                <p:nvPr/>
              </p:nvSpPr>
              <p:spPr>
                <a:xfrm>
                  <a:off x="451945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Rechteck 140">
                  <a:extLst>
                    <a:ext uri="{FF2B5EF4-FFF2-40B4-BE49-F238E27FC236}">
                      <a16:creationId xmlns:a16="http://schemas.microsoft.com/office/drawing/2014/main" id="{6132AA95-8D35-FB40-E1F5-777754816C18}"/>
                    </a:ext>
                  </a:extLst>
                </p:cNvPr>
                <p:cNvSpPr/>
                <p:nvPr/>
              </p:nvSpPr>
              <p:spPr>
                <a:xfrm>
                  <a:off x="471539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Rechteck 141">
                  <a:extLst>
                    <a:ext uri="{FF2B5EF4-FFF2-40B4-BE49-F238E27FC236}">
                      <a16:creationId xmlns:a16="http://schemas.microsoft.com/office/drawing/2014/main" id="{414D7EBE-6EAC-64BB-B7FE-C9D8677C70ED}"/>
                    </a:ext>
                  </a:extLst>
                </p:cNvPr>
                <p:cNvSpPr/>
                <p:nvPr/>
              </p:nvSpPr>
              <p:spPr>
                <a:xfrm>
                  <a:off x="490719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Rechteck 142">
                  <a:extLst>
                    <a:ext uri="{FF2B5EF4-FFF2-40B4-BE49-F238E27FC236}">
                      <a16:creationId xmlns:a16="http://schemas.microsoft.com/office/drawing/2014/main" id="{0A2F16E5-B84B-3366-EB2B-58AAF541B9FE}"/>
                    </a:ext>
                  </a:extLst>
                </p:cNvPr>
                <p:cNvSpPr/>
                <p:nvPr/>
              </p:nvSpPr>
              <p:spPr>
                <a:xfrm>
                  <a:off x="510090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Rechteck 143">
                  <a:extLst>
                    <a:ext uri="{FF2B5EF4-FFF2-40B4-BE49-F238E27FC236}">
                      <a16:creationId xmlns:a16="http://schemas.microsoft.com/office/drawing/2014/main" id="{9E4759EA-C56E-DA30-B9E1-30C51806B3F2}"/>
                    </a:ext>
                  </a:extLst>
                </p:cNvPr>
                <p:cNvSpPr/>
                <p:nvPr/>
              </p:nvSpPr>
              <p:spPr>
                <a:xfrm>
                  <a:off x="529684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Rechteck 144">
                  <a:extLst>
                    <a:ext uri="{FF2B5EF4-FFF2-40B4-BE49-F238E27FC236}">
                      <a16:creationId xmlns:a16="http://schemas.microsoft.com/office/drawing/2014/main" id="{ECBB8318-1EF6-A67B-3FBA-A98D4DE79DC6}"/>
                    </a:ext>
                  </a:extLst>
                </p:cNvPr>
                <p:cNvSpPr/>
                <p:nvPr/>
              </p:nvSpPr>
              <p:spPr>
                <a:xfrm>
                  <a:off x="549278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Rechteck 145">
                  <a:extLst>
                    <a:ext uri="{FF2B5EF4-FFF2-40B4-BE49-F238E27FC236}">
                      <a16:creationId xmlns:a16="http://schemas.microsoft.com/office/drawing/2014/main" id="{69C4D01B-A0F8-B073-05E4-313E37F9B74A}"/>
                    </a:ext>
                  </a:extLst>
                </p:cNvPr>
                <p:cNvSpPr/>
                <p:nvPr/>
              </p:nvSpPr>
              <p:spPr>
                <a:xfrm>
                  <a:off x="568459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Rechteck 146">
                  <a:extLst>
                    <a:ext uri="{FF2B5EF4-FFF2-40B4-BE49-F238E27FC236}">
                      <a16:creationId xmlns:a16="http://schemas.microsoft.com/office/drawing/2014/main" id="{70D2FAC5-50CF-568E-A7AC-39995FF91664}"/>
                    </a:ext>
                  </a:extLst>
                </p:cNvPr>
                <p:cNvSpPr/>
                <p:nvPr/>
              </p:nvSpPr>
              <p:spPr>
                <a:xfrm>
                  <a:off x="587639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Rechteck 147">
                  <a:extLst>
                    <a:ext uri="{FF2B5EF4-FFF2-40B4-BE49-F238E27FC236}">
                      <a16:creationId xmlns:a16="http://schemas.microsoft.com/office/drawing/2014/main" id="{0B9DED41-BEE4-1288-AA64-5750F7E4BC74}"/>
                    </a:ext>
                  </a:extLst>
                </p:cNvPr>
                <p:cNvSpPr/>
                <p:nvPr/>
              </p:nvSpPr>
              <p:spPr>
                <a:xfrm>
                  <a:off x="607233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Rechteck 148">
                  <a:extLst>
                    <a:ext uri="{FF2B5EF4-FFF2-40B4-BE49-F238E27FC236}">
                      <a16:creationId xmlns:a16="http://schemas.microsoft.com/office/drawing/2014/main" id="{64EA9528-21E1-EF4B-CB28-197FE8541B26}"/>
                    </a:ext>
                  </a:extLst>
                </p:cNvPr>
                <p:cNvSpPr/>
                <p:nvPr/>
              </p:nvSpPr>
              <p:spPr>
                <a:xfrm>
                  <a:off x="626827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hteck 149">
                  <a:extLst>
                    <a:ext uri="{FF2B5EF4-FFF2-40B4-BE49-F238E27FC236}">
                      <a16:creationId xmlns:a16="http://schemas.microsoft.com/office/drawing/2014/main" id="{3BD3D6EF-6878-A152-2586-35ECDAC38478}"/>
                    </a:ext>
                  </a:extLst>
                </p:cNvPr>
                <p:cNvSpPr/>
                <p:nvPr/>
              </p:nvSpPr>
              <p:spPr>
                <a:xfrm>
                  <a:off x="6460086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Rechteck 150">
                  <a:extLst>
                    <a:ext uri="{FF2B5EF4-FFF2-40B4-BE49-F238E27FC236}">
                      <a16:creationId xmlns:a16="http://schemas.microsoft.com/office/drawing/2014/main" id="{99C2C013-421D-AC9E-3EA2-7A201B985653}"/>
                    </a:ext>
                  </a:extLst>
                </p:cNvPr>
                <p:cNvSpPr/>
                <p:nvPr/>
              </p:nvSpPr>
              <p:spPr>
                <a:xfrm>
                  <a:off x="6651894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" name="Rechteck 151">
                  <a:extLst>
                    <a:ext uri="{FF2B5EF4-FFF2-40B4-BE49-F238E27FC236}">
                      <a16:creationId xmlns:a16="http://schemas.microsoft.com/office/drawing/2014/main" id="{5FA02ED0-243D-4AD4-D048-A25A6EF5E4A9}"/>
                    </a:ext>
                  </a:extLst>
                </p:cNvPr>
                <p:cNvSpPr/>
                <p:nvPr/>
              </p:nvSpPr>
              <p:spPr>
                <a:xfrm>
                  <a:off x="684370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Rechteck 152">
                  <a:extLst>
                    <a:ext uri="{FF2B5EF4-FFF2-40B4-BE49-F238E27FC236}">
                      <a16:creationId xmlns:a16="http://schemas.microsoft.com/office/drawing/2014/main" id="{7488C8E8-B0BB-6422-2D67-268C5F43542A}"/>
                    </a:ext>
                  </a:extLst>
                </p:cNvPr>
                <p:cNvSpPr/>
                <p:nvPr/>
              </p:nvSpPr>
              <p:spPr>
                <a:xfrm>
                  <a:off x="703964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4" name="Rechteck 153">
                  <a:extLst>
                    <a:ext uri="{FF2B5EF4-FFF2-40B4-BE49-F238E27FC236}">
                      <a16:creationId xmlns:a16="http://schemas.microsoft.com/office/drawing/2014/main" id="{65FFEB40-8DC7-6F2A-A197-771942349FF0}"/>
                    </a:ext>
                  </a:extLst>
                </p:cNvPr>
                <p:cNvSpPr/>
                <p:nvPr/>
              </p:nvSpPr>
              <p:spPr>
                <a:xfrm>
                  <a:off x="7235582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Rechteck 154">
                  <a:extLst>
                    <a:ext uri="{FF2B5EF4-FFF2-40B4-BE49-F238E27FC236}">
                      <a16:creationId xmlns:a16="http://schemas.microsoft.com/office/drawing/2014/main" id="{58024E64-07DB-C8BE-6532-C06F6FFAE230}"/>
                    </a:ext>
                  </a:extLst>
                </p:cNvPr>
                <p:cNvSpPr/>
                <p:nvPr/>
              </p:nvSpPr>
              <p:spPr>
                <a:xfrm>
                  <a:off x="7427390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Rechteck 155">
                  <a:extLst>
                    <a:ext uri="{FF2B5EF4-FFF2-40B4-BE49-F238E27FC236}">
                      <a16:creationId xmlns:a16="http://schemas.microsoft.com/office/drawing/2014/main" id="{28B507BF-A93F-22AF-EFA5-8B21328862CC}"/>
                    </a:ext>
                  </a:extLst>
                </p:cNvPr>
                <p:cNvSpPr/>
                <p:nvPr/>
              </p:nvSpPr>
              <p:spPr>
                <a:xfrm>
                  <a:off x="7619198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Rechteck 156">
                  <a:extLst>
                    <a:ext uri="{FF2B5EF4-FFF2-40B4-BE49-F238E27FC236}">
                      <a16:creationId xmlns:a16="http://schemas.microsoft.com/office/drawing/2014/main" id="{9B5E77A2-3DE9-E288-25D6-6564C50681E0}"/>
                    </a:ext>
                  </a:extLst>
                </p:cNvPr>
                <p:cNvSpPr/>
                <p:nvPr/>
              </p:nvSpPr>
              <p:spPr>
                <a:xfrm>
                  <a:off x="7811006" y="1773320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Rechteck 157">
                  <a:extLst>
                    <a:ext uri="{FF2B5EF4-FFF2-40B4-BE49-F238E27FC236}">
                      <a16:creationId xmlns:a16="http://schemas.microsoft.com/office/drawing/2014/main" id="{63569A27-8A00-4CCD-04BA-808777E6A668}"/>
                    </a:ext>
                  </a:extLst>
                </p:cNvPr>
                <p:cNvSpPr/>
                <p:nvPr/>
              </p:nvSpPr>
              <p:spPr>
                <a:xfrm>
                  <a:off x="43966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Rechteck 158">
                  <a:extLst>
                    <a:ext uri="{FF2B5EF4-FFF2-40B4-BE49-F238E27FC236}">
                      <a16:creationId xmlns:a16="http://schemas.microsoft.com/office/drawing/2014/main" id="{CC72E836-23F0-CA9D-59F5-685837E249F6}"/>
                    </a:ext>
                  </a:extLst>
                </p:cNvPr>
                <p:cNvSpPr/>
                <p:nvPr/>
              </p:nvSpPr>
              <p:spPr>
                <a:xfrm>
                  <a:off x="63560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Rechteck 159">
                  <a:extLst>
                    <a:ext uri="{FF2B5EF4-FFF2-40B4-BE49-F238E27FC236}">
                      <a16:creationId xmlns:a16="http://schemas.microsoft.com/office/drawing/2014/main" id="{11578F73-7FAA-91C6-2F53-97CFECA126C5}"/>
                    </a:ext>
                  </a:extLst>
                </p:cNvPr>
                <p:cNvSpPr/>
                <p:nvPr/>
              </p:nvSpPr>
              <p:spPr>
                <a:xfrm>
                  <a:off x="83154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Rechteck 160">
                  <a:extLst>
                    <a:ext uri="{FF2B5EF4-FFF2-40B4-BE49-F238E27FC236}">
                      <a16:creationId xmlns:a16="http://schemas.microsoft.com/office/drawing/2014/main" id="{7A5E1683-5DDA-613D-80A3-4F8ECE076D33}"/>
                    </a:ext>
                  </a:extLst>
                </p:cNvPr>
                <p:cNvSpPr/>
                <p:nvPr/>
              </p:nvSpPr>
              <p:spPr>
                <a:xfrm>
                  <a:off x="102335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2" name="Rechteck 161">
                  <a:extLst>
                    <a:ext uri="{FF2B5EF4-FFF2-40B4-BE49-F238E27FC236}">
                      <a16:creationId xmlns:a16="http://schemas.microsoft.com/office/drawing/2014/main" id="{B95F2400-0CAC-F77E-A036-A97FF40BFD9C}"/>
                    </a:ext>
                  </a:extLst>
                </p:cNvPr>
                <p:cNvSpPr/>
                <p:nvPr/>
              </p:nvSpPr>
              <p:spPr>
                <a:xfrm>
                  <a:off x="121516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3" name="Rechteck 162">
                  <a:extLst>
                    <a:ext uri="{FF2B5EF4-FFF2-40B4-BE49-F238E27FC236}">
                      <a16:creationId xmlns:a16="http://schemas.microsoft.com/office/drawing/2014/main" id="{5733A087-1EFC-ED20-869B-F55B00F46DA3}"/>
                    </a:ext>
                  </a:extLst>
                </p:cNvPr>
                <p:cNvSpPr/>
                <p:nvPr/>
              </p:nvSpPr>
              <p:spPr>
                <a:xfrm>
                  <a:off x="141110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4" name="Rechteck 163">
                  <a:extLst>
                    <a:ext uri="{FF2B5EF4-FFF2-40B4-BE49-F238E27FC236}">
                      <a16:creationId xmlns:a16="http://schemas.microsoft.com/office/drawing/2014/main" id="{7880609F-43F0-399C-2DE7-EEDFD10E1E76}"/>
                    </a:ext>
                  </a:extLst>
                </p:cNvPr>
                <p:cNvSpPr/>
                <p:nvPr/>
              </p:nvSpPr>
              <p:spPr>
                <a:xfrm>
                  <a:off x="160704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5" name="Rechteck 164">
                  <a:extLst>
                    <a:ext uri="{FF2B5EF4-FFF2-40B4-BE49-F238E27FC236}">
                      <a16:creationId xmlns:a16="http://schemas.microsoft.com/office/drawing/2014/main" id="{757ADAD3-6478-188E-F89E-1C998E34BE20}"/>
                    </a:ext>
                  </a:extLst>
                </p:cNvPr>
                <p:cNvSpPr/>
                <p:nvPr/>
              </p:nvSpPr>
              <p:spPr>
                <a:xfrm>
                  <a:off x="179885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Rechteck 165">
                  <a:extLst>
                    <a:ext uri="{FF2B5EF4-FFF2-40B4-BE49-F238E27FC236}">
                      <a16:creationId xmlns:a16="http://schemas.microsoft.com/office/drawing/2014/main" id="{A9D11345-AEFC-F1CD-28F4-A056EA169682}"/>
                    </a:ext>
                  </a:extLst>
                </p:cNvPr>
                <p:cNvSpPr/>
                <p:nvPr/>
              </p:nvSpPr>
              <p:spPr>
                <a:xfrm>
                  <a:off x="199255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7" name="Rechteck 166">
                  <a:extLst>
                    <a:ext uri="{FF2B5EF4-FFF2-40B4-BE49-F238E27FC236}">
                      <a16:creationId xmlns:a16="http://schemas.microsoft.com/office/drawing/2014/main" id="{30284A77-4732-D63A-A1AD-DA7046FA6E5C}"/>
                    </a:ext>
                  </a:extLst>
                </p:cNvPr>
                <p:cNvSpPr/>
                <p:nvPr/>
              </p:nvSpPr>
              <p:spPr>
                <a:xfrm>
                  <a:off x="218849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8" name="Rechteck 167">
                  <a:extLst>
                    <a:ext uri="{FF2B5EF4-FFF2-40B4-BE49-F238E27FC236}">
                      <a16:creationId xmlns:a16="http://schemas.microsoft.com/office/drawing/2014/main" id="{C3E2F649-92A6-C51B-DBB6-7DE9B7CC9BD3}"/>
                    </a:ext>
                  </a:extLst>
                </p:cNvPr>
                <p:cNvSpPr/>
                <p:nvPr/>
              </p:nvSpPr>
              <p:spPr>
                <a:xfrm>
                  <a:off x="238443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Rechteck 168">
                  <a:extLst>
                    <a:ext uri="{FF2B5EF4-FFF2-40B4-BE49-F238E27FC236}">
                      <a16:creationId xmlns:a16="http://schemas.microsoft.com/office/drawing/2014/main" id="{437A6EA5-B489-1A20-0C66-96889F9AA00B}"/>
                    </a:ext>
                  </a:extLst>
                </p:cNvPr>
                <p:cNvSpPr/>
                <p:nvPr/>
              </p:nvSpPr>
              <p:spPr>
                <a:xfrm>
                  <a:off x="257624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Rechteck 169">
                  <a:extLst>
                    <a:ext uri="{FF2B5EF4-FFF2-40B4-BE49-F238E27FC236}">
                      <a16:creationId xmlns:a16="http://schemas.microsoft.com/office/drawing/2014/main" id="{19EC683C-10F2-02B1-FECC-0168749DD8B8}"/>
                    </a:ext>
                  </a:extLst>
                </p:cNvPr>
                <p:cNvSpPr/>
                <p:nvPr/>
              </p:nvSpPr>
              <p:spPr>
                <a:xfrm>
                  <a:off x="276805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Rechteck 170">
                  <a:extLst>
                    <a:ext uri="{FF2B5EF4-FFF2-40B4-BE49-F238E27FC236}">
                      <a16:creationId xmlns:a16="http://schemas.microsoft.com/office/drawing/2014/main" id="{F7A60290-123D-EA31-7FD8-ECBA13603E55}"/>
                    </a:ext>
                  </a:extLst>
                </p:cNvPr>
                <p:cNvSpPr/>
                <p:nvPr/>
              </p:nvSpPr>
              <p:spPr>
                <a:xfrm>
                  <a:off x="296399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2" name="Rechteck 171">
                  <a:extLst>
                    <a:ext uri="{FF2B5EF4-FFF2-40B4-BE49-F238E27FC236}">
                      <a16:creationId xmlns:a16="http://schemas.microsoft.com/office/drawing/2014/main" id="{96E5B155-26B2-7C2A-1822-1F5DF1AD23CB}"/>
                    </a:ext>
                  </a:extLst>
                </p:cNvPr>
                <p:cNvSpPr/>
                <p:nvPr/>
              </p:nvSpPr>
              <p:spPr>
                <a:xfrm>
                  <a:off x="315993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3" name="Rechteck 172">
                  <a:extLst>
                    <a:ext uri="{FF2B5EF4-FFF2-40B4-BE49-F238E27FC236}">
                      <a16:creationId xmlns:a16="http://schemas.microsoft.com/office/drawing/2014/main" id="{2BB453E6-1CD1-3E34-74FD-C3DAA93A8F5A}"/>
                    </a:ext>
                  </a:extLst>
                </p:cNvPr>
                <p:cNvSpPr/>
                <p:nvPr/>
              </p:nvSpPr>
              <p:spPr>
                <a:xfrm>
                  <a:off x="3351741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Rechteck 173">
                  <a:extLst>
                    <a:ext uri="{FF2B5EF4-FFF2-40B4-BE49-F238E27FC236}">
                      <a16:creationId xmlns:a16="http://schemas.microsoft.com/office/drawing/2014/main" id="{6BF96D66-2BE4-157D-BAE8-0A8D96551ACB}"/>
                    </a:ext>
                  </a:extLst>
                </p:cNvPr>
                <p:cNvSpPr/>
                <p:nvPr/>
              </p:nvSpPr>
              <p:spPr>
                <a:xfrm>
                  <a:off x="354354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Rechteck 174">
                  <a:extLst>
                    <a:ext uri="{FF2B5EF4-FFF2-40B4-BE49-F238E27FC236}">
                      <a16:creationId xmlns:a16="http://schemas.microsoft.com/office/drawing/2014/main" id="{E1682148-6F73-A0DD-AD8A-8E91493631E0}"/>
                    </a:ext>
                  </a:extLst>
                </p:cNvPr>
                <p:cNvSpPr/>
                <p:nvPr/>
              </p:nvSpPr>
              <p:spPr>
                <a:xfrm>
                  <a:off x="373948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Rechteck 175">
                  <a:extLst>
                    <a:ext uri="{FF2B5EF4-FFF2-40B4-BE49-F238E27FC236}">
                      <a16:creationId xmlns:a16="http://schemas.microsoft.com/office/drawing/2014/main" id="{DC0A06DA-71DB-013B-1F88-DE98A6742E1A}"/>
                    </a:ext>
                  </a:extLst>
                </p:cNvPr>
                <p:cNvSpPr/>
                <p:nvPr/>
              </p:nvSpPr>
              <p:spPr>
                <a:xfrm>
                  <a:off x="393542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7" name="Rechteck 176">
                  <a:extLst>
                    <a:ext uri="{FF2B5EF4-FFF2-40B4-BE49-F238E27FC236}">
                      <a16:creationId xmlns:a16="http://schemas.microsoft.com/office/drawing/2014/main" id="{9876BA84-0304-564F-AEE1-48F6D483A7E2}"/>
                    </a:ext>
                  </a:extLst>
                </p:cNvPr>
                <p:cNvSpPr/>
                <p:nvPr/>
              </p:nvSpPr>
              <p:spPr>
                <a:xfrm>
                  <a:off x="412723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8" name="Rechteck 177">
                  <a:extLst>
                    <a:ext uri="{FF2B5EF4-FFF2-40B4-BE49-F238E27FC236}">
                      <a16:creationId xmlns:a16="http://schemas.microsoft.com/office/drawing/2014/main" id="{2A2E9A77-1596-D1B6-45F0-49E6AEB2B6BE}"/>
                    </a:ext>
                  </a:extLst>
                </p:cNvPr>
                <p:cNvSpPr/>
                <p:nvPr/>
              </p:nvSpPr>
              <p:spPr>
                <a:xfrm>
                  <a:off x="431904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9" name="Rechteck 178">
                  <a:extLst>
                    <a:ext uri="{FF2B5EF4-FFF2-40B4-BE49-F238E27FC236}">
                      <a16:creationId xmlns:a16="http://schemas.microsoft.com/office/drawing/2014/main" id="{899D7217-6565-A09D-5D70-35425B97C247}"/>
                    </a:ext>
                  </a:extLst>
                </p:cNvPr>
                <p:cNvSpPr/>
                <p:nvPr/>
              </p:nvSpPr>
              <p:spPr>
                <a:xfrm>
                  <a:off x="451498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Rechteck 179">
                  <a:extLst>
                    <a:ext uri="{FF2B5EF4-FFF2-40B4-BE49-F238E27FC236}">
                      <a16:creationId xmlns:a16="http://schemas.microsoft.com/office/drawing/2014/main" id="{738398A4-8A95-9758-96D1-B34A04EC25B2}"/>
                    </a:ext>
                  </a:extLst>
                </p:cNvPr>
                <p:cNvSpPr/>
                <p:nvPr/>
              </p:nvSpPr>
              <p:spPr>
                <a:xfrm>
                  <a:off x="471092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" name="Rechteck 180">
                  <a:extLst>
                    <a:ext uri="{FF2B5EF4-FFF2-40B4-BE49-F238E27FC236}">
                      <a16:creationId xmlns:a16="http://schemas.microsoft.com/office/drawing/2014/main" id="{D5AD813E-ABFD-EC23-D972-B18605D0D39B}"/>
                    </a:ext>
                  </a:extLst>
                </p:cNvPr>
                <p:cNvSpPr/>
                <p:nvPr/>
              </p:nvSpPr>
              <p:spPr>
                <a:xfrm>
                  <a:off x="490273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Rechteck 181">
                  <a:extLst>
                    <a:ext uri="{FF2B5EF4-FFF2-40B4-BE49-F238E27FC236}">
                      <a16:creationId xmlns:a16="http://schemas.microsoft.com/office/drawing/2014/main" id="{54C8A2E6-6A8F-6281-EDF4-D4FAE87E46A6}"/>
                    </a:ext>
                  </a:extLst>
                </p:cNvPr>
                <p:cNvSpPr/>
                <p:nvPr/>
              </p:nvSpPr>
              <p:spPr>
                <a:xfrm>
                  <a:off x="509643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3" name="Rechteck 182">
                  <a:extLst>
                    <a:ext uri="{FF2B5EF4-FFF2-40B4-BE49-F238E27FC236}">
                      <a16:creationId xmlns:a16="http://schemas.microsoft.com/office/drawing/2014/main" id="{7F6A6F0A-CD60-1892-9F4A-DDD368483FA7}"/>
                    </a:ext>
                  </a:extLst>
                </p:cNvPr>
                <p:cNvSpPr/>
                <p:nvPr/>
              </p:nvSpPr>
              <p:spPr>
                <a:xfrm>
                  <a:off x="529237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" name="Rechteck 183">
                  <a:extLst>
                    <a:ext uri="{FF2B5EF4-FFF2-40B4-BE49-F238E27FC236}">
                      <a16:creationId xmlns:a16="http://schemas.microsoft.com/office/drawing/2014/main" id="{473D2DA1-FF7E-D663-D76A-4AF588326ADE}"/>
                    </a:ext>
                  </a:extLst>
                </p:cNvPr>
                <p:cNvSpPr/>
                <p:nvPr/>
              </p:nvSpPr>
              <p:spPr>
                <a:xfrm>
                  <a:off x="548831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5" name="Rechteck 184">
                  <a:extLst>
                    <a:ext uri="{FF2B5EF4-FFF2-40B4-BE49-F238E27FC236}">
                      <a16:creationId xmlns:a16="http://schemas.microsoft.com/office/drawing/2014/main" id="{9B30C8B8-D419-540D-7B8B-983137ECBA88}"/>
                    </a:ext>
                  </a:extLst>
                </p:cNvPr>
                <p:cNvSpPr/>
                <p:nvPr/>
              </p:nvSpPr>
              <p:spPr>
                <a:xfrm>
                  <a:off x="568012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6" name="Rechteck 185">
                  <a:extLst>
                    <a:ext uri="{FF2B5EF4-FFF2-40B4-BE49-F238E27FC236}">
                      <a16:creationId xmlns:a16="http://schemas.microsoft.com/office/drawing/2014/main" id="{D9078CC1-EE1F-3826-70D5-610440185F32}"/>
                    </a:ext>
                  </a:extLst>
                </p:cNvPr>
                <p:cNvSpPr/>
                <p:nvPr/>
              </p:nvSpPr>
              <p:spPr>
                <a:xfrm>
                  <a:off x="587193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7" name="Rechteck 186">
                  <a:extLst>
                    <a:ext uri="{FF2B5EF4-FFF2-40B4-BE49-F238E27FC236}">
                      <a16:creationId xmlns:a16="http://schemas.microsoft.com/office/drawing/2014/main" id="{AC7453DE-E89B-391E-BC41-DB07D28D5272}"/>
                    </a:ext>
                  </a:extLst>
                </p:cNvPr>
                <p:cNvSpPr/>
                <p:nvPr/>
              </p:nvSpPr>
              <p:spPr>
                <a:xfrm>
                  <a:off x="606787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" name="Rechteck 187">
                  <a:extLst>
                    <a:ext uri="{FF2B5EF4-FFF2-40B4-BE49-F238E27FC236}">
                      <a16:creationId xmlns:a16="http://schemas.microsoft.com/office/drawing/2014/main" id="{613B2CF0-A29C-3550-749D-BA2145F47620}"/>
                    </a:ext>
                  </a:extLst>
                </p:cNvPr>
                <p:cNvSpPr/>
                <p:nvPr/>
              </p:nvSpPr>
              <p:spPr>
                <a:xfrm>
                  <a:off x="626381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" name="Rechteck 188">
                  <a:extLst>
                    <a:ext uri="{FF2B5EF4-FFF2-40B4-BE49-F238E27FC236}">
                      <a16:creationId xmlns:a16="http://schemas.microsoft.com/office/drawing/2014/main" id="{3E5169E0-9973-4683-B35D-B17A48D3135A}"/>
                    </a:ext>
                  </a:extLst>
                </p:cNvPr>
                <p:cNvSpPr/>
                <p:nvPr/>
              </p:nvSpPr>
              <p:spPr>
                <a:xfrm>
                  <a:off x="6455621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" name="Rechteck 189">
                  <a:extLst>
                    <a:ext uri="{FF2B5EF4-FFF2-40B4-BE49-F238E27FC236}">
                      <a16:creationId xmlns:a16="http://schemas.microsoft.com/office/drawing/2014/main" id="{70F3D111-5B5D-A1A5-A280-5F92998B8CD2}"/>
                    </a:ext>
                  </a:extLst>
                </p:cNvPr>
                <p:cNvSpPr/>
                <p:nvPr/>
              </p:nvSpPr>
              <p:spPr>
                <a:xfrm>
                  <a:off x="6647429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" name="Rechteck 190">
                  <a:extLst>
                    <a:ext uri="{FF2B5EF4-FFF2-40B4-BE49-F238E27FC236}">
                      <a16:creationId xmlns:a16="http://schemas.microsoft.com/office/drawing/2014/main" id="{F36E54CD-5F18-3FC2-7D09-F1DF941A71D2}"/>
                    </a:ext>
                  </a:extLst>
                </p:cNvPr>
                <p:cNvSpPr/>
                <p:nvPr/>
              </p:nvSpPr>
              <p:spPr>
                <a:xfrm>
                  <a:off x="683923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" name="Rechteck 191">
                  <a:extLst>
                    <a:ext uri="{FF2B5EF4-FFF2-40B4-BE49-F238E27FC236}">
                      <a16:creationId xmlns:a16="http://schemas.microsoft.com/office/drawing/2014/main" id="{F9913735-B447-8BAD-C469-BBBF6E068395}"/>
                    </a:ext>
                  </a:extLst>
                </p:cNvPr>
                <p:cNvSpPr/>
                <p:nvPr/>
              </p:nvSpPr>
              <p:spPr>
                <a:xfrm>
                  <a:off x="703517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3" name="Rechteck 192">
                  <a:extLst>
                    <a:ext uri="{FF2B5EF4-FFF2-40B4-BE49-F238E27FC236}">
                      <a16:creationId xmlns:a16="http://schemas.microsoft.com/office/drawing/2014/main" id="{2D7BF0A1-00E7-A5AF-16F3-F877B353C2B6}"/>
                    </a:ext>
                  </a:extLst>
                </p:cNvPr>
                <p:cNvSpPr/>
                <p:nvPr/>
              </p:nvSpPr>
              <p:spPr>
                <a:xfrm>
                  <a:off x="7231117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4" name="Rechteck 193">
                  <a:extLst>
                    <a:ext uri="{FF2B5EF4-FFF2-40B4-BE49-F238E27FC236}">
                      <a16:creationId xmlns:a16="http://schemas.microsoft.com/office/drawing/2014/main" id="{6E66D565-1A36-9D57-E45F-D968FA501E59}"/>
                    </a:ext>
                  </a:extLst>
                </p:cNvPr>
                <p:cNvSpPr/>
                <p:nvPr/>
              </p:nvSpPr>
              <p:spPr>
                <a:xfrm>
                  <a:off x="7422925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5" name="Rechteck 194">
                  <a:extLst>
                    <a:ext uri="{FF2B5EF4-FFF2-40B4-BE49-F238E27FC236}">
                      <a16:creationId xmlns:a16="http://schemas.microsoft.com/office/drawing/2014/main" id="{D5AFEC05-1863-DCCE-BD5A-B75536045E11}"/>
                    </a:ext>
                  </a:extLst>
                </p:cNvPr>
                <p:cNvSpPr/>
                <p:nvPr/>
              </p:nvSpPr>
              <p:spPr>
                <a:xfrm>
                  <a:off x="7614733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6" name="Rechteck 195">
                  <a:extLst>
                    <a:ext uri="{FF2B5EF4-FFF2-40B4-BE49-F238E27FC236}">
                      <a16:creationId xmlns:a16="http://schemas.microsoft.com/office/drawing/2014/main" id="{A89DBA6B-0531-CA63-C099-4FEC3B2C3F57}"/>
                    </a:ext>
                  </a:extLst>
                </p:cNvPr>
                <p:cNvSpPr/>
                <p:nvPr/>
              </p:nvSpPr>
              <p:spPr>
                <a:xfrm>
                  <a:off x="7806541" y="3088804"/>
                  <a:ext cx="95794" cy="142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12" name="Grafik 111">
              <a:extLst>
                <a:ext uri="{FF2B5EF4-FFF2-40B4-BE49-F238E27FC236}">
                  <a16:creationId xmlns:a16="http://schemas.microsoft.com/office/drawing/2014/main" id="{9A7AF4BA-D7C1-CE1C-E8EB-8EADF8988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669" y="4166811"/>
              <a:ext cx="1367895" cy="1048744"/>
            </a:xfrm>
            <a:prstGeom prst="rect">
              <a:avLst/>
            </a:prstGeom>
          </p:spPr>
        </p:pic>
        <p:pic>
          <p:nvPicPr>
            <p:cNvPr id="113" name="Grafik 112">
              <a:extLst>
                <a:ext uri="{FF2B5EF4-FFF2-40B4-BE49-F238E27FC236}">
                  <a16:creationId xmlns:a16="http://schemas.microsoft.com/office/drawing/2014/main" id="{0A29D678-846C-DA9D-E607-3C78FFF3A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6932" y="4166811"/>
              <a:ext cx="1367895" cy="1048744"/>
            </a:xfrm>
            <a:prstGeom prst="rect">
              <a:avLst/>
            </a:prstGeom>
          </p:spPr>
        </p:pic>
        <p:pic>
          <p:nvPicPr>
            <p:cNvPr id="114" name="Grafik 113">
              <a:extLst>
                <a:ext uri="{FF2B5EF4-FFF2-40B4-BE49-F238E27FC236}">
                  <a16:creationId xmlns:a16="http://schemas.microsoft.com/office/drawing/2014/main" id="{0D6CE64C-5D47-781F-B332-09984AF66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8528" y="4166811"/>
              <a:ext cx="1367895" cy="1048744"/>
            </a:xfrm>
            <a:prstGeom prst="rect">
              <a:avLst/>
            </a:prstGeom>
          </p:spPr>
        </p:pic>
        <p:pic>
          <p:nvPicPr>
            <p:cNvPr id="115" name="Grafik 114">
              <a:extLst>
                <a:ext uri="{FF2B5EF4-FFF2-40B4-BE49-F238E27FC236}">
                  <a16:creationId xmlns:a16="http://schemas.microsoft.com/office/drawing/2014/main" id="{2A9EDB1C-07F2-8819-41DF-0ACF4F09B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0122" y="4166811"/>
              <a:ext cx="1367895" cy="1048744"/>
            </a:xfrm>
            <a:prstGeom prst="rect">
              <a:avLst/>
            </a:prstGeom>
          </p:spPr>
        </p:pic>
        <p:pic>
          <p:nvPicPr>
            <p:cNvPr id="116" name="Grafik 115">
              <a:extLst>
                <a:ext uri="{FF2B5EF4-FFF2-40B4-BE49-F238E27FC236}">
                  <a16:creationId xmlns:a16="http://schemas.microsoft.com/office/drawing/2014/main" id="{7B885687-6268-E60C-4E67-137E24976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1281" y="4166811"/>
              <a:ext cx="1367895" cy="1048744"/>
            </a:xfrm>
            <a:prstGeom prst="rect">
              <a:avLst/>
            </a:prstGeom>
          </p:spPr>
        </p:pic>
      </p:grpSp>
      <p:cxnSp>
        <p:nvCxnSpPr>
          <p:cNvPr id="198" name="Gerade Verbindung mit Pfeil 197">
            <a:extLst>
              <a:ext uri="{FF2B5EF4-FFF2-40B4-BE49-F238E27FC236}">
                <a16:creationId xmlns:a16="http://schemas.microsoft.com/office/drawing/2014/main" id="{000E1180-CC98-4456-A02F-7E2FB60AF2A2}"/>
              </a:ext>
            </a:extLst>
          </p:cNvPr>
          <p:cNvCxnSpPr>
            <a:cxnSpLocks/>
          </p:cNvCxnSpPr>
          <p:nvPr/>
        </p:nvCxnSpPr>
        <p:spPr>
          <a:xfrm flipV="1">
            <a:off x="6407225" y="5395835"/>
            <a:ext cx="4870617" cy="20006"/>
          </a:xfrm>
          <a:prstGeom prst="straightConnector1">
            <a:avLst/>
          </a:prstGeom>
          <a:ln cap="rnd">
            <a:solidFill>
              <a:schemeClr val="tx1"/>
            </a:solidFill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hteck 198">
            <a:extLst>
              <a:ext uri="{FF2B5EF4-FFF2-40B4-BE49-F238E27FC236}">
                <a16:creationId xmlns:a16="http://schemas.microsoft.com/office/drawing/2014/main" id="{C5CC67AF-BEDE-7AEA-7550-7A061886213C}"/>
              </a:ext>
            </a:extLst>
          </p:cNvPr>
          <p:cNvSpPr/>
          <p:nvPr/>
        </p:nvSpPr>
        <p:spPr>
          <a:xfrm>
            <a:off x="6396542" y="5491690"/>
            <a:ext cx="1453537" cy="2623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response</a:t>
            </a:r>
          </a:p>
        </p:txBody>
      </p:sp>
      <p:sp>
        <p:nvSpPr>
          <p:cNvPr id="200" name="Rechteck 199">
            <a:extLst>
              <a:ext uri="{FF2B5EF4-FFF2-40B4-BE49-F238E27FC236}">
                <a16:creationId xmlns:a16="http://schemas.microsoft.com/office/drawing/2014/main" id="{B416B5E5-A646-5F95-CC79-24A135C80D32}"/>
              </a:ext>
            </a:extLst>
          </p:cNvPr>
          <p:cNvSpPr/>
          <p:nvPr/>
        </p:nvSpPr>
        <p:spPr>
          <a:xfrm>
            <a:off x="9189061" y="5491690"/>
            <a:ext cx="1453537" cy="2623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Sustained response</a:t>
            </a:r>
          </a:p>
        </p:txBody>
      </p:sp>
      <p:sp>
        <p:nvSpPr>
          <p:cNvPr id="201" name="Textfeld 200">
            <a:extLst>
              <a:ext uri="{FF2B5EF4-FFF2-40B4-BE49-F238E27FC236}">
                <a16:creationId xmlns:a16="http://schemas.microsoft.com/office/drawing/2014/main" id="{85B942EE-02E7-E537-3063-0AF97D7203E2}"/>
              </a:ext>
            </a:extLst>
          </p:cNvPr>
          <p:cNvSpPr txBox="1"/>
          <p:nvPr/>
        </p:nvSpPr>
        <p:spPr>
          <a:xfrm>
            <a:off x="8629762" y="3794766"/>
            <a:ext cx="731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CTX+</a:t>
            </a:r>
          </a:p>
        </p:txBody>
      </p:sp>
      <p:sp>
        <p:nvSpPr>
          <p:cNvPr id="202" name="Textfeld 201">
            <a:extLst>
              <a:ext uri="{FF2B5EF4-FFF2-40B4-BE49-F238E27FC236}">
                <a16:creationId xmlns:a16="http://schemas.microsoft.com/office/drawing/2014/main" id="{8CAD1330-1D7E-0932-5437-87CD6EC89A6C}"/>
              </a:ext>
            </a:extLst>
          </p:cNvPr>
          <p:cNvSpPr txBox="1"/>
          <p:nvPr/>
        </p:nvSpPr>
        <p:spPr>
          <a:xfrm>
            <a:off x="10822740" y="5150038"/>
            <a:ext cx="5176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35 s</a:t>
            </a:r>
          </a:p>
        </p:txBody>
      </p:sp>
      <p:sp>
        <p:nvSpPr>
          <p:cNvPr id="203" name="Textfeld 202">
            <a:extLst>
              <a:ext uri="{FF2B5EF4-FFF2-40B4-BE49-F238E27FC236}">
                <a16:creationId xmlns:a16="http://schemas.microsoft.com/office/drawing/2014/main" id="{73EA52DB-559D-EF8B-1DD6-DC97469A8E96}"/>
              </a:ext>
            </a:extLst>
          </p:cNvPr>
          <p:cNvSpPr txBox="1"/>
          <p:nvPr/>
        </p:nvSpPr>
        <p:spPr>
          <a:xfrm>
            <a:off x="6592569" y="5158119"/>
            <a:ext cx="1054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0 s - 7 s</a:t>
            </a:r>
          </a:p>
        </p:txBody>
      </p:sp>
      <p:sp>
        <p:nvSpPr>
          <p:cNvPr id="204" name="Textfeld 203">
            <a:extLst>
              <a:ext uri="{FF2B5EF4-FFF2-40B4-BE49-F238E27FC236}">
                <a16:creationId xmlns:a16="http://schemas.microsoft.com/office/drawing/2014/main" id="{B2B11A52-726B-342B-B98D-08740FE5BD01}"/>
              </a:ext>
            </a:extLst>
          </p:cNvPr>
          <p:cNvSpPr txBox="1"/>
          <p:nvPr/>
        </p:nvSpPr>
        <p:spPr>
          <a:xfrm>
            <a:off x="9403765" y="5160266"/>
            <a:ext cx="1031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t =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6 s</a:t>
            </a:r>
          </a:p>
        </p:txBody>
      </p:sp>
      <p:sp>
        <p:nvSpPr>
          <p:cNvPr id="205" name="Gewitterblitz 204">
            <a:extLst>
              <a:ext uri="{FF2B5EF4-FFF2-40B4-BE49-F238E27FC236}">
                <a16:creationId xmlns:a16="http://schemas.microsoft.com/office/drawing/2014/main" id="{0AA672B6-67DB-F46A-9410-909775DE972C}"/>
              </a:ext>
            </a:extLst>
          </p:cNvPr>
          <p:cNvSpPr/>
          <p:nvPr/>
        </p:nvSpPr>
        <p:spPr>
          <a:xfrm>
            <a:off x="8084167" y="5243439"/>
            <a:ext cx="357231" cy="352425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Gewitterblitz 205">
            <a:extLst>
              <a:ext uri="{FF2B5EF4-FFF2-40B4-BE49-F238E27FC236}">
                <a16:creationId xmlns:a16="http://schemas.microsoft.com/office/drawing/2014/main" id="{13078591-C1D2-FED8-FA95-173683C59993}"/>
              </a:ext>
            </a:extLst>
          </p:cNvPr>
          <p:cNvSpPr/>
          <p:nvPr/>
        </p:nvSpPr>
        <p:spPr>
          <a:xfrm>
            <a:off x="8570113" y="5243439"/>
            <a:ext cx="357231" cy="352425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Gewitterblitz 206">
            <a:extLst>
              <a:ext uri="{FF2B5EF4-FFF2-40B4-BE49-F238E27FC236}">
                <a16:creationId xmlns:a16="http://schemas.microsoft.com/office/drawing/2014/main" id="{08BB5114-DB58-BD6E-3D93-579D83E2352F}"/>
              </a:ext>
            </a:extLst>
          </p:cNvPr>
          <p:cNvSpPr/>
          <p:nvPr/>
        </p:nvSpPr>
        <p:spPr>
          <a:xfrm>
            <a:off x="10657640" y="5243439"/>
            <a:ext cx="357231" cy="352425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0" name="Gruppieren 209">
            <a:extLst>
              <a:ext uri="{FF2B5EF4-FFF2-40B4-BE49-F238E27FC236}">
                <a16:creationId xmlns:a16="http://schemas.microsoft.com/office/drawing/2014/main" id="{F108576A-F726-E51F-352C-7A57BB7040DE}"/>
              </a:ext>
            </a:extLst>
          </p:cNvPr>
          <p:cNvGrpSpPr/>
          <p:nvPr/>
        </p:nvGrpSpPr>
        <p:grpSpPr>
          <a:xfrm>
            <a:off x="1004193" y="1823518"/>
            <a:ext cx="3420000" cy="360000"/>
            <a:chOff x="1878600" y="3549944"/>
            <a:chExt cx="2280000" cy="360000"/>
          </a:xfrm>
          <a:solidFill>
            <a:srgbClr val="C2C2E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1" name="Pfeil: Fünfeck 210">
              <a:extLst>
                <a:ext uri="{FF2B5EF4-FFF2-40B4-BE49-F238E27FC236}">
                  <a16:creationId xmlns:a16="http://schemas.microsoft.com/office/drawing/2014/main" id="{C22936E7-654F-194D-023A-766C5BA7C66D}"/>
                </a:ext>
              </a:extLst>
            </p:cNvPr>
            <p:cNvSpPr/>
            <p:nvPr/>
          </p:nvSpPr>
          <p:spPr>
            <a:xfrm>
              <a:off x="1878600" y="3549944"/>
              <a:ext cx="2280000" cy="360000"/>
            </a:xfrm>
            <a:prstGeom prst="homePlate">
              <a:avLst/>
            </a:prstGeom>
            <a:solidFill>
              <a:srgbClr val="9DA5A5"/>
            </a:solidFill>
            <a:ln>
              <a:solidFill>
                <a:srgbClr val="9DA5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2" name="Ellipse 211">
              <a:extLst>
                <a:ext uri="{FF2B5EF4-FFF2-40B4-BE49-F238E27FC236}">
                  <a16:creationId xmlns:a16="http://schemas.microsoft.com/office/drawing/2014/main" id="{1371755E-028D-54C7-E6CF-19A0756676EF}"/>
                </a:ext>
              </a:extLst>
            </p:cNvPr>
            <p:cNvSpPr/>
            <p:nvPr/>
          </p:nvSpPr>
          <p:spPr>
            <a:xfrm>
              <a:off x="2982652" y="3673962"/>
              <a:ext cx="71895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F88DC77D-C592-4784-6976-8C3E0754106F}"/>
              </a:ext>
            </a:extLst>
          </p:cNvPr>
          <p:cNvGrpSpPr/>
          <p:nvPr/>
        </p:nvGrpSpPr>
        <p:grpSpPr>
          <a:xfrm>
            <a:off x="4410515" y="1823518"/>
            <a:ext cx="3420000" cy="360000"/>
            <a:chOff x="3173138" y="3548924"/>
            <a:chExt cx="3420000" cy="3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4" name="Pfeil: Chevron 213">
              <a:extLst>
                <a:ext uri="{FF2B5EF4-FFF2-40B4-BE49-F238E27FC236}">
                  <a16:creationId xmlns:a16="http://schemas.microsoft.com/office/drawing/2014/main" id="{A6C8F613-78AB-7E5C-2361-50199AF8354A}"/>
                </a:ext>
              </a:extLst>
            </p:cNvPr>
            <p:cNvSpPr/>
            <p:nvPr/>
          </p:nvSpPr>
          <p:spPr>
            <a:xfrm>
              <a:off x="3173138" y="3548924"/>
              <a:ext cx="3420000" cy="360000"/>
            </a:xfrm>
            <a:prstGeom prst="chevron">
              <a:avLst/>
            </a:prstGeom>
            <a:solidFill>
              <a:srgbClr val="CFBBA4"/>
            </a:solidFill>
            <a:ln>
              <a:solidFill>
                <a:srgbClr val="CFBBA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5" name="Ellipse 214">
              <a:extLst>
                <a:ext uri="{FF2B5EF4-FFF2-40B4-BE49-F238E27FC236}">
                  <a16:creationId xmlns:a16="http://schemas.microsoft.com/office/drawing/2014/main" id="{1248771C-2F41-69A6-4D85-476239E335BE}"/>
                </a:ext>
              </a:extLst>
            </p:cNvPr>
            <p:cNvSpPr/>
            <p:nvPr/>
          </p:nvSpPr>
          <p:spPr>
            <a:xfrm>
              <a:off x="4811026" y="3673042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6" name="Gruppieren 215">
            <a:extLst>
              <a:ext uri="{FF2B5EF4-FFF2-40B4-BE49-F238E27FC236}">
                <a16:creationId xmlns:a16="http://schemas.microsoft.com/office/drawing/2014/main" id="{617CF46A-35AE-9F17-28CA-5AAB80084577}"/>
              </a:ext>
            </a:extLst>
          </p:cNvPr>
          <p:cNvGrpSpPr/>
          <p:nvPr/>
        </p:nvGrpSpPr>
        <p:grpSpPr>
          <a:xfrm>
            <a:off x="7816837" y="1823518"/>
            <a:ext cx="3420000" cy="360000"/>
            <a:chOff x="7230310" y="3569856"/>
            <a:chExt cx="3420000" cy="3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7" name="Pfeil: Chevron 216">
              <a:extLst>
                <a:ext uri="{FF2B5EF4-FFF2-40B4-BE49-F238E27FC236}">
                  <a16:creationId xmlns:a16="http://schemas.microsoft.com/office/drawing/2014/main" id="{9E9282C6-B90A-45DF-C268-B50B203F40C6}"/>
                </a:ext>
              </a:extLst>
            </p:cNvPr>
            <p:cNvSpPr/>
            <p:nvPr/>
          </p:nvSpPr>
          <p:spPr>
            <a:xfrm>
              <a:off x="7230310" y="3569856"/>
              <a:ext cx="3420000" cy="360000"/>
            </a:xfrm>
            <a:prstGeom prst="chevron">
              <a:avLst/>
            </a:prstGeom>
            <a:solidFill>
              <a:srgbClr val="2E5652"/>
            </a:solidFill>
            <a:ln>
              <a:solidFill>
                <a:srgbClr val="2E565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279CF6CE-7D64-892A-9B1D-76F8C41FE088}"/>
                </a:ext>
              </a:extLst>
            </p:cNvPr>
            <p:cNvSpPr/>
            <p:nvPr/>
          </p:nvSpPr>
          <p:spPr>
            <a:xfrm>
              <a:off x="8890977" y="3674499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9" name="Textfeld 218">
            <a:extLst>
              <a:ext uri="{FF2B5EF4-FFF2-40B4-BE49-F238E27FC236}">
                <a16:creationId xmlns:a16="http://schemas.microsoft.com/office/drawing/2014/main" id="{087D12F8-69E8-A5BE-5098-8CA713C0AC2E}"/>
              </a:ext>
            </a:extLst>
          </p:cNvPr>
          <p:cNvSpPr txBox="1"/>
          <p:nvPr/>
        </p:nvSpPr>
        <p:spPr>
          <a:xfrm>
            <a:off x="1093605" y="2279893"/>
            <a:ext cx="3241026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dirty="0"/>
              <a:t>Pre-Acquisition:</a:t>
            </a:r>
          </a:p>
          <a:p>
            <a:pPr marL="0" lvl="0" indent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chemeClr val="tx1"/>
                </a:solidFill>
              </a:rPr>
              <a:t>2x CTX+ (+1 with Ratings)</a:t>
            </a: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2x CTX- </a:t>
            </a:r>
            <a:r>
              <a:rPr lang="en-US" sz="1800" kern="1200" dirty="0">
                <a:solidFill>
                  <a:schemeClr val="tx1"/>
                </a:solidFill>
              </a:rPr>
              <a:t>(+1 with Ratings)</a:t>
            </a:r>
          </a:p>
        </p:txBody>
      </p:sp>
      <p:sp>
        <p:nvSpPr>
          <p:cNvPr id="220" name="Textfeld 219">
            <a:extLst>
              <a:ext uri="{FF2B5EF4-FFF2-40B4-BE49-F238E27FC236}">
                <a16:creationId xmlns:a16="http://schemas.microsoft.com/office/drawing/2014/main" id="{55AB5530-8C36-AC2A-C4C5-93F5CF987CCC}"/>
              </a:ext>
            </a:extLst>
          </p:cNvPr>
          <p:cNvSpPr txBox="1"/>
          <p:nvPr/>
        </p:nvSpPr>
        <p:spPr>
          <a:xfrm>
            <a:off x="4546638" y="2279893"/>
            <a:ext cx="3109521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dirty="0"/>
              <a:t>Acquisition:</a:t>
            </a: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8x CTX+ </a:t>
            </a:r>
            <a:r>
              <a:rPr lang="en-US" sz="1800" kern="1200" dirty="0">
                <a:solidFill>
                  <a:schemeClr val="tx1"/>
                </a:solidFill>
              </a:rPr>
              <a:t>(+2 with Ratings)</a:t>
            </a:r>
            <a:endParaRPr lang="en-US" dirty="0"/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>
                <a:solidFill>
                  <a:schemeClr val="tx1"/>
                </a:solidFill>
              </a:rPr>
              <a:t>8x CTX- (+2 with Ratings)</a:t>
            </a:r>
          </a:p>
        </p:txBody>
      </p:sp>
      <p:sp>
        <p:nvSpPr>
          <p:cNvPr id="221" name="Textfeld 220">
            <a:extLst>
              <a:ext uri="{FF2B5EF4-FFF2-40B4-BE49-F238E27FC236}">
                <a16:creationId xmlns:a16="http://schemas.microsoft.com/office/drawing/2014/main" id="{FAA0B248-E9EC-6525-92DF-837BC35C7ABE}"/>
              </a:ext>
            </a:extLst>
          </p:cNvPr>
          <p:cNvSpPr txBox="1"/>
          <p:nvPr/>
        </p:nvSpPr>
        <p:spPr>
          <a:xfrm>
            <a:off x="7979349" y="2279893"/>
            <a:ext cx="3109521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chemeClr val="tx1"/>
                </a:solidFill>
              </a:rPr>
              <a:t>Extinction:</a:t>
            </a: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8x CTX+ </a:t>
            </a:r>
            <a:r>
              <a:rPr lang="en-US" sz="1800" kern="1200" dirty="0">
                <a:solidFill>
                  <a:schemeClr val="tx1"/>
                </a:solidFill>
              </a:rPr>
              <a:t>(+2 with Ratings)</a:t>
            </a:r>
            <a:endParaRPr lang="en-US" dirty="0"/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>
                <a:solidFill>
                  <a:schemeClr val="tx1"/>
                </a:solidFill>
              </a:rPr>
              <a:t>8x CTX- (+2 with Ratings)</a:t>
            </a:r>
            <a:endParaRPr lang="en-US" dirty="0"/>
          </a:p>
        </p:txBody>
      </p:sp>
      <p:sp>
        <p:nvSpPr>
          <p:cNvPr id="227" name="Textfeld 226">
            <a:extLst>
              <a:ext uri="{FF2B5EF4-FFF2-40B4-BE49-F238E27FC236}">
                <a16:creationId xmlns:a16="http://schemas.microsoft.com/office/drawing/2014/main" id="{9474F922-1DB2-7D99-CE6C-94D96649EBF0}"/>
              </a:ext>
            </a:extLst>
          </p:cNvPr>
          <p:cNvSpPr txBox="1"/>
          <p:nvPr/>
        </p:nvSpPr>
        <p:spPr>
          <a:xfrm>
            <a:off x="7954343" y="5643822"/>
            <a:ext cx="1450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0, 1, 2, or 3 US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2x each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0736C9-C55A-DFEA-C247-A38E9B607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/>
              <a:t>Yannik Stegmann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87941F5-3A14-F984-BC40-947B3D85A387}"/>
              </a:ext>
            </a:extLst>
          </p:cNvPr>
          <p:cNvSpPr txBox="1"/>
          <p:nvPr/>
        </p:nvSpPr>
        <p:spPr>
          <a:xfrm>
            <a:off x="5127160" y="3791877"/>
            <a:ext cx="731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20 Hz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3DFBDE2-D5C2-6EC1-1FC0-9E92E52430CB}"/>
              </a:ext>
            </a:extLst>
          </p:cNvPr>
          <p:cNvSpPr txBox="1"/>
          <p:nvPr/>
        </p:nvSpPr>
        <p:spPr>
          <a:xfrm>
            <a:off x="10715970" y="3797688"/>
            <a:ext cx="731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20 Hz</a:t>
            </a:r>
          </a:p>
        </p:txBody>
      </p:sp>
    </p:spTree>
    <p:extLst>
      <p:ext uri="{BB962C8B-B14F-4D97-AF65-F5344CB8AC3E}">
        <p14:creationId xmlns:p14="http://schemas.microsoft.com/office/powerpoint/2010/main" val="6578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/>
      <p:bldP spid="103" grpId="0"/>
      <p:bldP spid="104" grpId="0"/>
      <p:bldP spid="105" grpId="0"/>
      <p:bldP spid="106" grpId="0"/>
      <p:bldP spid="108" grpId="0"/>
      <p:bldP spid="109" grpId="0"/>
      <p:bldP spid="199" grpId="0" animBg="1"/>
      <p:bldP spid="200" grpId="0" animBg="1"/>
      <p:bldP spid="201" grpId="0"/>
      <p:bldP spid="202" grpId="0"/>
      <p:bldP spid="203" grpId="0"/>
      <p:bldP spid="204" grpId="0"/>
      <p:bldP spid="205" grpId="0" animBg="1"/>
      <p:bldP spid="206" grpId="0" animBg="1"/>
      <p:bldP spid="207" grpId="0" animBg="1"/>
      <p:bldP spid="227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BDC2E8A-EBF3-80F1-2B52-CCAD380A1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DE91FA-23ED-4930-4C09-BF159F6C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pPr/>
              <a:t>8</a:t>
            </a:fld>
            <a:r>
              <a:rPr lang="de-DE" dirty="0"/>
              <a:t>/13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899BABF-CFAD-6D8B-7034-F61E77274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C3432"/>
                </a:solidFill>
              </a:rPr>
              <a:t>Method</a:t>
            </a:r>
            <a:endParaRPr lang="en-US" dirty="0">
              <a:solidFill>
                <a:srgbClr val="1C3432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3763758-D482-DFE5-45B9-E02430CEC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6221"/>
            <a:ext cx="3819525" cy="47907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Participants:</a:t>
            </a:r>
          </a:p>
          <a:p>
            <a:r>
              <a:rPr lang="en-US" sz="2000" dirty="0"/>
              <a:t>n = 38 healthy participants</a:t>
            </a:r>
          </a:p>
          <a:p>
            <a:r>
              <a:rPr lang="en-US" sz="2000" dirty="0"/>
              <a:t>24 female, 14 male</a:t>
            </a:r>
          </a:p>
          <a:p>
            <a:r>
              <a:rPr lang="en-US" sz="2000" dirty="0"/>
              <a:t>Age: 23.6 ± 3.7 years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EEG Pre-processing:</a:t>
            </a:r>
          </a:p>
          <a:p>
            <a:r>
              <a:rPr lang="en-US" sz="2000" dirty="0"/>
              <a:t>129-sensor </a:t>
            </a:r>
            <a:r>
              <a:rPr lang="en-US" sz="2000" dirty="0" err="1"/>
              <a:t>HydroCel</a:t>
            </a:r>
            <a:r>
              <a:rPr lang="en-US" sz="2000" dirty="0"/>
              <a:t> EGI</a:t>
            </a:r>
          </a:p>
          <a:p>
            <a:r>
              <a:rPr lang="en-US" sz="2000" dirty="0"/>
              <a:t>250 Hz sampling rate</a:t>
            </a:r>
          </a:p>
          <a:p>
            <a:r>
              <a:rPr lang="en-US" sz="2000" dirty="0"/>
              <a:t>SCADS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Junghöfer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, 2000)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dirty="0"/>
              <a:t>71% artefact-free trials</a:t>
            </a:r>
          </a:p>
          <a:p>
            <a:r>
              <a:rPr lang="en-US" sz="2000" dirty="0"/>
              <a:t>CSD-transform</a:t>
            </a:r>
          </a:p>
          <a:p>
            <a:r>
              <a:rPr lang="en-US" sz="2000" dirty="0"/>
              <a:t>Fast-Fourier-transform</a:t>
            </a:r>
          </a:p>
        </p:txBody>
      </p:sp>
      <p:pic>
        <p:nvPicPr>
          <p:cNvPr id="38" name="Grafik 3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A7E21D96-374A-22C3-3472-30F98F63ED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160" b="493"/>
          <a:stretch/>
        </p:blipFill>
        <p:spPr>
          <a:xfrm>
            <a:off x="4744376" y="3736797"/>
            <a:ext cx="3240000" cy="195985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FA51C9B1-44D6-B7D9-576C-3F36F1673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048" y="3730992"/>
            <a:ext cx="1764000" cy="1887162"/>
          </a:xfrm>
          <a:prstGeom prst="rect">
            <a:avLst/>
          </a:prstGeom>
        </p:spPr>
      </p:pic>
      <p:pic>
        <p:nvPicPr>
          <p:cNvPr id="42" name="Grafik 4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7CF4B32-43B9-A6D8-ADC8-EA871002B7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653" b="999"/>
          <a:stretch/>
        </p:blipFill>
        <p:spPr>
          <a:xfrm>
            <a:off x="8131449" y="3735115"/>
            <a:ext cx="3240000" cy="1959854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DC5C1F2-42A1-05FE-7AC8-330CA840DE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631" y="3733434"/>
            <a:ext cx="1764000" cy="1887162"/>
          </a:xfrm>
          <a:prstGeom prst="rect">
            <a:avLst/>
          </a:prstGeom>
        </p:spPr>
      </p:pic>
      <p:pic>
        <p:nvPicPr>
          <p:cNvPr id="32" name="Grafik 31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AB4970EF-68EE-69F3-7CB9-64C17338D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818"/>
          <a:stretch/>
        </p:blipFill>
        <p:spPr>
          <a:xfrm>
            <a:off x="4744376" y="2327047"/>
            <a:ext cx="3240000" cy="1257999"/>
          </a:xfrm>
          <a:prstGeom prst="rect">
            <a:avLst/>
          </a:prstGeom>
        </p:spPr>
      </p:pic>
      <p:pic>
        <p:nvPicPr>
          <p:cNvPr id="40" name="Grafik 3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7FE08C9-2525-BF21-B8F0-08762A805E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358"/>
          <a:stretch/>
        </p:blipFill>
        <p:spPr>
          <a:xfrm>
            <a:off x="8131449" y="2327047"/>
            <a:ext cx="3240000" cy="1325563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3AD780C9-7298-F642-A73E-30143878D052}"/>
              </a:ext>
            </a:extLst>
          </p:cNvPr>
          <p:cNvSpPr txBox="1"/>
          <p:nvPr/>
        </p:nvSpPr>
        <p:spPr>
          <a:xfrm>
            <a:off x="4848223" y="1743919"/>
            <a:ext cx="282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  <a:cs typeface="Arial" panose="020B0604020202020204" pitchFamily="34" charset="0"/>
              </a:rPr>
              <a:t>Initial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response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: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8991FD5-5C93-C6D9-0FD8-93F02D5E11B6}"/>
              </a:ext>
            </a:extLst>
          </p:cNvPr>
          <p:cNvSpPr txBox="1"/>
          <p:nvPr/>
        </p:nvSpPr>
        <p:spPr>
          <a:xfrm>
            <a:off x="8239126" y="1754619"/>
            <a:ext cx="282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+mj-lt"/>
                <a:cs typeface="Arial" panose="020B0604020202020204" pitchFamily="34" charset="0"/>
              </a:rPr>
              <a:t>Sustained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response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: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7" name="Inhaltsplatzhalter 7">
            <a:extLst>
              <a:ext uri="{FF2B5EF4-FFF2-40B4-BE49-F238E27FC236}">
                <a16:creationId xmlns:a16="http://schemas.microsoft.com/office/drawing/2014/main" id="{3A5F4343-6A96-8D9B-5356-552034F0E76D}"/>
              </a:ext>
            </a:extLst>
          </p:cNvPr>
          <p:cNvSpPr txBox="1">
            <a:spLocks/>
          </p:cNvSpPr>
          <p:nvPr/>
        </p:nvSpPr>
        <p:spPr>
          <a:xfrm>
            <a:off x="4657725" y="1367171"/>
            <a:ext cx="3819525" cy="4790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7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EEG grand averages: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351015-18ED-C3D4-EAA3-A5D248F7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/>
              <a:t>Yannik Stegmann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45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DDCFF6-2428-0FE0-CC03-1439F1658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EB9F-7CF6-4A17-8B68-E302E80195A2}" type="datetime1">
              <a:rPr lang="de-DE" smtClean="0"/>
              <a:pPr/>
              <a:t>21.10.2025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DD5622-F8E1-A93A-B563-BA5DF9F0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Yannik Stegmann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22C46F-90E3-3A13-22D5-974E6CC7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E15A-6AE7-40ED-A263-B1E2525293DD}" type="slidenum">
              <a:rPr lang="de-DE" smtClean="0"/>
              <a:pPr/>
              <a:t>9</a:t>
            </a:fld>
            <a:r>
              <a:rPr lang="de-DE" dirty="0"/>
              <a:t>/13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082BCB4-5AE3-D79A-5257-B70AE9FA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0" name="Grafik 9" descr="Ein Bild, das Text, Design enthält.&#10;&#10;Automatisch generierte Beschreibung">
            <a:extLst>
              <a:ext uri="{FF2B5EF4-FFF2-40B4-BE49-F238E27FC236}">
                <a16:creationId xmlns:a16="http://schemas.microsoft.com/office/drawing/2014/main" id="{F596836B-EEF5-42B6-F729-90FCD91A38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328" y="1855777"/>
            <a:ext cx="3236552" cy="3186748"/>
          </a:xfrm>
          <a:prstGeom prst="rect">
            <a:avLst/>
          </a:prstGeom>
        </p:spPr>
      </p:pic>
      <p:pic>
        <p:nvPicPr>
          <p:cNvPr id="11" name="Grafik 10" descr="Ein Bild, das Text, Design enthält.&#10;&#10;Automatisch generierte Beschreibung">
            <a:extLst>
              <a:ext uri="{FF2B5EF4-FFF2-40B4-BE49-F238E27FC236}">
                <a16:creationId xmlns:a16="http://schemas.microsoft.com/office/drawing/2014/main" id="{1A80BE46-04F1-C36F-088C-27B2F217C7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2"/>
          <a:stretch/>
        </p:blipFill>
        <p:spPr>
          <a:xfrm>
            <a:off x="2047883" y="1801123"/>
            <a:ext cx="3261821" cy="318674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C4A1431-7A56-B03B-4C25-BC95492DEEDB}"/>
              </a:ext>
            </a:extLst>
          </p:cNvPr>
          <p:cNvSpPr txBox="1"/>
          <p:nvPr/>
        </p:nvSpPr>
        <p:spPr>
          <a:xfrm>
            <a:off x="838200" y="1394112"/>
            <a:ext cx="2367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+mj-lt"/>
                <a:cs typeface="Arial" panose="020B0604020202020204" pitchFamily="34" charset="0"/>
              </a:rPr>
              <a:t>Ratings: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4E18B2F-3622-AA6D-1891-CCF3D577939E}"/>
                  </a:ext>
                </a:extLst>
              </p:cNvPr>
              <p:cNvSpPr txBox="1"/>
              <p:nvPr/>
            </p:nvSpPr>
            <p:spPr>
              <a:xfrm>
                <a:off x="6957208" y="5146963"/>
                <a:ext cx="3236552" cy="801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Context: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.001,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.63</a:t>
                </a:r>
              </a:p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Phase: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.001,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.34</a:t>
                </a:r>
              </a:p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Context x Phase: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.001,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.35</a:t>
                </a: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4E18B2F-3622-AA6D-1891-CCF3D5779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208" y="5146963"/>
                <a:ext cx="3236552" cy="801181"/>
              </a:xfrm>
              <a:prstGeom prst="rect">
                <a:avLst/>
              </a:prstGeom>
              <a:blipFill>
                <a:blip r:embed="rId4"/>
                <a:stretch>
                  <a:fillRect l="-565" t="-758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3A12FABA-FFA7-F999-A353-2D5E9ACAA833}"/>
                  </a:ext>
                </a:extLst>
              </p:cNvPr>
              <p:cNvSpPr txBox="1"/>
              <p:nvPr/>
            </p:nvSpPr>
            <p:spPr>
              <a:xfrm>
                <a:off x="2429693" y="5147201"/>
                <a:ext cx="3022981" cy="801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Context: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.001,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.79</a:t>
                </a:r>
              </a:p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Phase: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.001,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.54</a:t>
                </a:r>
              </a:p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Context x Phase: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.001,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.44</a:t>
                </a: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3A12FABA-FFA7-F999-A353-2D5E9ACAA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693" y="5147201"/>
                <a:ext cx="3022981" cy="801181"/>
              </a:xfrm>
              <a:prstGeom prst="rect">
                <a:avLst/>
              </a:prstGeom>
              <a:blipFill>
                <a:blip r:embed="rId5"/>
                <a:stretch>
                  <a:fillRect l="-606" t="-758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731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A890B24BA1EF84A9F4AA6FE14DADC73" ma:contentTypeVersion="7" ma:contentTypeDescription="Ein neues Dokument erstellen." ma:contentTypeScope="" ma:versionID="94090cf3f44308e06b1060b9a7dd5678">
  <xsd:schema xmlns:xsd="http://www.w3.org/2001/XMLSchema" xmlns:xs="http://www.w3.org/2001/XMLSchema" xmlns:p="http://schemas.microsoft.com/office/2006/metadata/properties" xmlns:ns2="4a6ce5e0-0ede-487b-b0fd-7dc160367b89" targetNamespace="http://schemas.microsoft.com/office/2006/metadata/properties" ma:root="true" ma:fieldsID="07dd965f6fa36024e84ba3612b6bc153" ns2:_="">
    <xsd:import namespace="4a6ce5e0-0ede-487b-b0fd-7dc160367b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6ce5e0-0ede-487b-b0fd-7dc160367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166301-336A-4333-86DF-0C2BFC108E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D6DFAE-0DEE-49FB-8FCE-AE580DECCC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6ce5e0-0ede-487b-b0fd-7dc160367b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Microsoft Office PowerPoint</Application>
  <PresentationFormat>Breitbild</PresentationFormat>
  <Paragraphs>212</Paragraphs>
  <Slides>14</Slides>
  <Notes>8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Segoe UI</vt:lpstr>
      <vt:lpstr>Office</vt:lpstr>
      <vt:lpstr>EEG, Emotion, and Videos: Developments in Dynamic Emotional Processing Research   Electrocortical Correlates of Sustained Attention During Contextual Anxiety and Extinction Learning</vt:lpstr>
      <vt:lpstr>Introduction</vt:lpstr>
      <vt:lpstr>Context Conditioning</vt:lpstr>
      <vt:lpstr>PowerPoint-Präsentation</vt:lpstr>
      <vt:lpstr>ssVEPs in Context Conditioning</vt:lpstr>
      <vt:lpstr>Research Goal</vt:lpstr>
      <vt:lpstr>Method</vt:lpstr>
      <vt:lpstr>Method</vt:lpstr>
      <vt:lpstr>Results</vt:lpstr>
      <vt:lpstr>Skin Conductance</vt:lpstr>
      <vt:lpstr>Visuocortical Responses</vt:lpstr>
      <vt:lpstr>Visuocortical Responses</vt:lpstr>
      <vt:lpstr>Discussion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Emotionale Störungen: Psychopathologie und (verhaltens-)therapeutische Methoden </dc:title>
  <dc:creator>Yannik Stegmann</dc:creator>
  <cp:lastModifiedBy>Yannik Stegmann</cp:lastModifiedBy>
  <cp:revision>150</cp:revision>
  <dcterms:created xsi:type="dcterms:W3CDTF">2019-10-05T17:32:03Z</dcterms:created>
  <dcterms:modified xsi:type="dcterms:W3CDTF">2025-10-21T20:28:43Z</dcterms:modified>
</cp:coreProperties>
</file>